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3" r:id="rId5"/>
    <p:sldMasterId id="2147483670" r:id="rId6"/>
  </p:sldMasterIdLst>
  <p:notesMasterIdLst>
    <p:notesMasterId r:id="rId17"/>
  </p:notesMasterIdLst>
  <p:sldIdLst>
    <p:sldId id="269" r:id="rId7"/>
    <p:sldId id="275" r:id="rId8"/>
    <p:sldId id="271" r:id="rId9"/>
    <p:sldId id="276" r:id="rId10"/>
    <p:sldId id="277" r:id="rId11"/>
    <p:sldId id="278" r:id="rId12"/>
    <p:sldId id="279" r:id="rId13"/>
    <p:sldId id="280" r:id="rId14"/>
    <p:sldId id="273" r:id="rId15"/>
    <p:sldId id="27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3285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FCA202-953F-4946-9A9E-015D1EA6E0C2}" v="4" dt="2025-03-10T09:55:35.760"/>
    <p1510:client id="{1112B3AA-A999-E54C-A47E-89B61D228DFC}" v="231" dt="2025-03-11T06:21:41.711"/>
    <p1510:client id="{195DC03F-7397-4BC1-8940-97B76315DCD4}" v="12" dt="2025-03-12T09:27:41.799"/>
    <p1510:client id="{1E47887A-3256-0DC6-85EA-27D76D9A251B}" v="126" dt="2025-03-11T11:24:32.619"/>
    <p1510:client id="{355F1885-57CC-4279-85E5-D7C78CAA6A9D}" v="6" dt="2025-03-12T09:25:16.517"/>
    <p1510:client id="{43A3271D-2EDE-4CAC-AD9A-5557A706359F}" v="8" dt="2025-03-11T07:03:53.849"/>
    <p1510:client id="{C126EEAA-B2BF-46BC-9F9F-BBD560F83BCB}" v="37" dt="2025-03-10T09:57:43.505"/>
    <p1510:client id="{D7E60DC1-30B2-45CF-8D70-E4D5D1749AAC}" v="12" dt="2025-03-12T09:47:25.8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na Pretorius" userId="S::nina@southsouthnorth.org::72e6c3e9-216e-40f9-97c2-321cdd5cb584" providerId="AD" clId="Web-{D7E60DC1-30B2-45CF-8D70-E4D5D1749AAC}"/>
    <pc:docChg chg="modSld">
      <pc:chgData name="Nina Pretorius" userId="S::nina@southsouthnorth.org::72e6c3e9-216e-40f9-97c2-321cdd5cb584" providerId="AD" clId="Web-{D7E60DC1-30B2-45CF-8D70-E4D5D1749AAC}" dt="2025-03-12T09:47:25.887" v="9" actId="1076"/>
      <pc:docMkLst>
        <pc:docMk/>
      </pc:docMkLst>
      <pc:sldChg chg="modSp">
        <pc:chgData name="Nina Pretorius" userId="S::nina@southsouthnorth.org::72e6c3e9-216e-40f9-97c2-321cdd5cb584" providerId="AD" clId="Web-{D7E60DC1-30B2-45CF-8D70-E4D5D1749AAC}" dt="2025-03-12T09:47:25.887" v="9" actId="1076"/>
        <pc:sldMkLst>
          <pc:docMk/>
          <pc:sldMk cId="290455066" sldId="280"/>
        </pc:sldMkLst>
        <pc:spChg chg="mod">
          <ac:chgData name="Nina Pretorius" userId="S::nina@southsouthnorth.org::72e6c3e9-216e-40f9-97c2-321cdd5cb584" providerId="AD" clId="Web-{D7E60DC1-30B2-45CF-8D70-E4D5D1749AAC}" dt="2025-03-12T09:47:25.887" v="9" actId="1076"/>
          <ac:spMkLst>
            <pc:docMk/>
            <pc:sldMk cId="290455066" sldId="280"/>
            <ac:spMk id="5" creationId="{E9C53110-3DCF-DFB6-E375-69D91ABD5F40}"/>
          </ac:spMkLst>
        </pc:spChg>
      </pc:sldChg>
    </pc:docChg>
  </pc:docChgLst>
  <pc:docChgLst>
    <pc:chgData name="Nina Pretorius" userId="S::nina_southsouthnorth.org#ext#@carbontrust.onmicrosoft.com::9e2bc174-ecc9-4f0c-8eab-16d0d6d473bd" providerId="AD" clId="Web-{43A3271D-2EDE-4CAC-AD9A-5557A706359F}"/>
    <pc:docChg chg="modSld">
      <pc:chgData name="Nina Pretorius" userId="S::nina_southsouthnorth.org#ext#@carbontrust.onmicrosoft.com::9e2bc174-ecc9-4f0c-8eab-16d0d6d473bd" providerId="AD" clId="Web-{43A3271D-2EDE-4CAC-AD9A-5557A706359F}" dt="2025-03-11T07:03:53.849" v="3" actId="20577"/>
      <pc:docMkLst>
        <pc:docMk/>
      </pc:docMkLst>
      <pc:sldChg chg="modSp">
        <pc:chgData name="Nina Pretorius" userId="S::nina_southsouthnorth.org#ext#@carbontrust.onmicrosoft.com::9e2bc174-ecc9-4f0c-8eab-16d0d6d473bd" providerId="AD" clId="Web-{43A3271D-2EDE-4CAC-AD9A-5557A706359F}" dt="2025-03-11T07:03:53.849" v="3" actId="20577"/>
        <pc:sldMkLst>
          <pc:docMk/>
          <pc:sldMk cId="572080059" sldId="275"/>
        </pc:sldMkLst>
        <pc:spChg chg="mod">
          <ac:chgData name="Nina Pretorius" userId="S::nina_southsouthnorth.org#ext#@carbontrust.onmicrosoft.com::9e2bc174-ecc9-4f0c-8eab-16d0d6d473bd" providerId="AD" clId="Web-{43A3271D-2EDE-4CAC-AD9A-5557A706359F}" dt="2025-03-11T07:03:53.849" v="3" actId="20577"/>
          <ac:spMkLst>
            <pc:docMk/>
            <pc:sldMk cId="572080059" sldId="275"/>
            <ac:spMk id="3" creationId="{32B2979A-09AF-0986-BB52-220AE6D68B7A}"/>
          </ac:spMkLst>
        </pc:spChg>
      </pc:sldChg>
    </pc:docChg>
  </pc:docChgLst>
  <pc:docChgLst>
    <pc:chgData name="Nina Pretorius" userId="S::nina@southsouthnorth.org::72e6c3e9-216e-40f9-97c2-321cdd5cb584" providerId="AD" clId="Web-{195DC03F-7397-4BC1-8940-97B76315DCD4}"/>
    <pc:docChg chg="modSld">
      <pc:chgData name="Nina Pretorius" userId="S::nina@southsouthnorth.org::72e6c3e9-216e-40f9-97c2-321cdd5cb584" providerId="AD" clId="Web-{195DC03F-7397-4BC1-8940-97B76315DCD4}" dt="2025-03-12T09:27:39.862" v="4" actId="20577"/>
      <pc:docMkLst>
        <pc:docMk/>
      </pc:docMkLst>
      <pc:sldChg chg="modSp">
        <pc:chgData name="Nina Pretorius" userId="S::nina@southsouthnorth.org::72e6c3e9-216e-40f9-97c2-321cdd5cb584" providerId="AD" clId="Web-{195DC03F-7397-4BC1-8940-97B76315DCD4}" dt="2025-03-12T09:27:39.862" v="4" actId="20577"/>
        <pc:sldMkLst>
          <pc:docMk/>
          <pc:sldMk cId="290455066" sldId="280"/>
        </pc:sldMkLst>
        <pc:spChg chg="mod">
          <ac:chgData name="Nina Pretorius" userId="S::nina@southsouthnorth.org::72e6c3e9-216e-40f9-97c2-321cdd5cb584" providerId="AD" clId="Web-{195DC03F-7397-4BC1-8940-97B76315DCD4}" dt="2025-03-12T09:27:39.862" v="4" actId="20577"/>
          <ac:spMkLst>
            <pc:docMk/>
            <pc:sldMk cId="290455066" sldId="280"/>
            <ac:spMk id="6" creationId="{C30447E4-8C01-ADA0-D02C-DFF1024B8C70}"/>
          </ac:spMkLst>
        </pc:spChg>
      </pc:sldChg>
    </pc:docChg>
  </pc:docChgLst>
  <pc:docChgLst>
    <pc:chgData name="Nina Pretorius" userId="S::nina_southsouthnorth.org#ext#@carbontrust.onmicrosoft.com::9e2bc174-ecc9-4f0c-8eab-16d0d6d473bd" providerId="AD" clId="Web-{C126EEAA-B2BF-46BC-9F9F-BBD560F83BCB}"/>
    <pc:docChg chg="modSld">
      <pc:chgData name="Nina Pretorius" userId="S::nina_southsouthnorth.org#ext#@carbontrust.onmicrosoft.com::9e2bc174-ecc9-4f0c-8eab-16d0d6d473bd" providerId="AD" clId="Web-{C126EEAA-B2BF-46BC-9F9F-BBD560F83BCB}" dt="2025-03-10T09:57:43.505" v="28" actId="1076"/>
      <pc:docMkLst>
        <pc:docMk/>
      </pc:docMkLst>
      <pc:sldChg chg="modSp">
        <pc:chgData name="Nina Pretorius" userId="S::nina_southsouthnorth.org#ext#@carbontrust.onmicrosoft.com::9e2bc174-ecc9-4f0c-8eab-16d0d6d473bd" providerId="AD" clId="Web-{C126EEAA-B2BF-46BC-9F9F-BBD560F83BCB}" dt="2025-03-10T09:57:43.505" v="28" actId="1076"/>
        <pc:sldMkLst>
          <pc:docMk/>
          <pc:sldMk cId="4081203873" sldId="273"/>
        </pc:sldMkLst>
        <pc:spChg chg="mod">
          <ac:chgData name="Nina Pretorius" userId="S::nina_southsouthnorth.org#ext#@carbontrust.onmicrosoft.com::9e2bc174-ecc9-4f0c-8eab-16d0d6d473bd" providerId="AD" clId="Web-{C126EEAA-B2BF-46BC-9F9F-BBD560F83BCB}" dt="2025-03-10T09:57:43.505" v="28" actId="1076"/>
          <ac:spMkLst>
            <pc:docMk/>
            <pc:sldMk cId="4081203873" sldId="273"/>
            <ac:spMk id="2" creationId="{F3BF150B-4DBB-64A5-BA97-FAB98F385FFE}"/>
          </ac:spMkLst>
        </pc:spChg>
      </pc:sldChg>
      <pc:sldChg chg="modSp">
        <pc:chgData name="Nina Pretorius" userId="S::nina_southsouthnorth.org#ext#@carbontrust.onmicrosoft.com::9e2bc174-ecc9-4f0c-8eab-16d0d6d473bd" providerId="AD" clId="Web-{C126EEAA-B2BF-46BC-9F9F-BBD560F83BCB}" dt="2025-03-10T09:57:21.801" v="24" actId="20577"/>
        <pc:sldMkLst>
          <pc:docMk/>
          <pc:sldMk cId="572080059" sldId="275"/>
        </pc:sldMkLst>
        <pc:spChg chg="mod">
          <ac:chgData name="Nina Pretorius" userId="S::nina_southsouthnorth.org#ext#@carbontrust.onmicrosoft.com::9e2bc174-ecc9-4f0c-8eab-16d0d6d473bd" providerId="AD" clId="Web-{C126EEAA-B2BF-46BC-9F9F-BBD560F83BCB}" dt="2025-03-10T09:57:21.801" v="24" actId="20577"/>
          <ac:spMkLst>
            <pc:docMk/>
            <pc:sldMk cId="572080059" sldId="275"/>
            <ac:spMk id="3" creationId="{32B2979A-09AF-0986-BB52-220AE6D68B7A}"/>
          </ac:spMkLst>
        </pc:spChg>
      </pc:sldChg>
    </pc:docChg>
  </pc:docChgLst>
  <pc:docChgLst>
    <pc:chgData name="Nina Pretorius" userId="S::nina_southsouthnorth.org#ext#@carbontrust.onmicrosoft.com::9e2bc174-ecc9-4f0c-8eab-16d0d6d473bd" providerId="AD" clId="Web-{04FCA202-953F-4946-9A9E-015D1EA6E0C2}"/>
    <pc:docChg chg="modSld">
      <pc:chgData name="Nina Pretorius" userId="S::nina_southsouthnorth.org#ext#@carbontrust.onmicrosoft.com::9e2bc174-ecc9-4f0c-8eab-16d0d6d473bd" providerId="AD" clId="Web-{04FCA202-953F-4946-9A9E-015D1EA6E0C2}" dt="2025-03-10T09:55:35.760" v="3" actId="20577"/>
      <pc:docMkLst>
        <pc:docMk/>
      </pc:docMkLst>
      <pc:sldChg chg="modSp">
        <pc:chgData name="Nina Pretorius" userId="S::nina_southsouthnorth.org#ext#@carbontrust.onmicrosoft.com::9e2bc174-ecc9-4f0c-8eab-16d0d6d473bd" providerId="AD" clId="Web-{04FCA202-953F-4946-9A9E-015D1EA6E0C2}" dt="2025-03-10T09:55:35.760" v="3" actId="20577"/>
        <pc:sldMkLst>
          <pc:docMk/>
          <pc:sldMk cId="1364561912" sldId="269"/>
        </pc:sldMkLst>
        <pc:spChg chg="mod">
          <ac:chgData name="Nina Pretorius" userId="S::nina_southsouthnorth.org#ext#@carbontrust.onmicrosoft.com::9e2bc174-ecc9-4f0c-8eab-16d0d6d473bd" providerId="AD" clId="Web-{04FCA202-953F-4946-9A9E-015D1EA6E0C2}" dt="2025-03-10T09:55:35.760" v="3" actId="20577"/>
          <ac:spMkLst>
            <pc:docMk/>
            <pc:sldMk cId="1364561912" sldId="269"/>
            <ac:spMk id="2" creationId="{1D793E4E-921B-C5CB-4626-9F620429EE02}"/>
          </ac:spMkLst>
        </pc:spChg>
      </pc:sldChg>
    </pc:docChg>
  </pc:docChgLst>
  <pc:docChgLst>
    <pc:chgData name="Nina Pretorius" userId="S::nina_southsouthnorth.org#ext#@carbontrust.onmicrosoft.com::9e2bc174-ecc9-4f0c-8eab-16d0d6d473bd" providerId="AD" clId="Web-{1E47887A-3256-0DC6-85EA-27D76D9A251B}"/>
    <pc:docChg chg="addSld modSld sldOrd">
      <pc:chgData name="Nina Pretorius" userId="S::nina_southsouthnorth.org#ext#@carbontrust.onmicrosoft.com::9e2bc174-ecc9-4f0c-8eab-16d0d6d473bd" providerId="AD" clId="Web-{1E47887A-3256-0DC6-85EA-27D76D9A251B}" dt="2025-03-11T11:24:32.134" v="72" actId="20577"/>
      <pc:docMkLst>
        <pc:docMk/>
      </pc:docMkLst>
      <pc:sldChg chg="modSp add ord replId">
        <pc:chgData name="Nina Pretorius" userId="S::nina_southsouthnorth.org#ext#@carbontrust.onmicrosoft.com::9e2bc174-ecc9-4f0c-8eab-16d0d6d473bd" providerId="AD" clId="Web-{1E47887A-3256-0DC6-85EA-27D76D9A251B}" dt="2025-03-11T11:23:01.398" v="36" actId="20577"/>
        <pc:sldMkLst>
          <pc:docMk/>
          <pc:sldMk cId="698317396" sldId="278"/>
        </pc:sldMkLst>
        <pc:spChg chg="mod">
          <ac:chgData name="Nina Pretorius" userId="S::nina_southsouthnorth.org#ext#@carbontrust.onmicrosoft.com::9e2bc174-ecc9-4f0c-8eab-16d0d6d473bd" providerId="AD" clId="Web-{1E47887A-3256-0DC6-85EA-27D76D9A251B}" dt="2025-03-11T11:23:01.398" v="36" actId="20577"/>
          <ac:spMkLst>
            <pc:docMk/>
            <pc:sldMk cId="698317396" sldId="278"/>
            <ac:spMk id="5" creationId="{7F070B6F-1B98-AE59-622F-A07BE54AC445}"/>
          </ac:spMkLst>
        </pc:spChg>
        <pc:spChg chg="mod">
          <ac:chgData name="Nina Pretorius" userId="S::nina_southsouthnorth.org#ext#@carbontrust.onmicrosoft.com::9e2bc174-ecc9-4f0c-8eab-16d0d6d473bd" providerId="AD" clId="Web-{1E47887A-3256-0DC6-85EA-27D76D9A251B}" dt="2025-03-11T11:22:17.928" v="19" actId="14100"/>
          <ac:spMkLst>
            <pc:docMk/>
            <pc:sldMk cId="698317396" sldId="278"/>
            <ac:spMk id="6" creationId="{FCBF9419-2159-CF86-04AE-16F0636F502B}"/>
          </ac:spMkLst>
        </pc:spChg>
      </pc:sldChg>
      <pc:sldChg chg="modSp add replId">
        <pc:chgData name="Nina Pretorius" userId="S::nina_southsouthnorth.org#ext#@carbontrust.onmicrosoft.com::9e2bc174-ecc9-4f0c-8eab-16d0d6d473bd" providerId="AD" clId="Web-{1E47887A-3256-0DC6-85EA-27D76D9A251B}" dt="2025-03-11T11:23:46.899" v="59" actId="14100"/>
        <pc:sldMkLst>
          <pc:docMk/>
          <pc:sldMk cId="74378986" sldId="279"/>
        </pc:sldMkLst>
        <pc:spChg chg="mod">
          <ac:chgData name="Nina Pretorius" userId="S::nina_southsouthnorth.org#ext#@carbontrust.onmicrosoft.com::9e2bc174-ecc9-4f0c-8eab-16d0d6d473bd" providerId="AD" clId="Web-{1E47887A-3256-0DC6-85EA-27D76D9A251B}" dt="2025-03-11T11:23:46.899" v="59" actId="14100"/>
          <ac:spMkLst>
            <pc:docMk/>
            <pc:sldMk cId="74378986" sldId="279"/>
            <ac:spMk id="5" creationId="{1D49683C-32FF-F606-68D6-D0E3A9AE8579}"/>
          </ac:spMkLst>
        </pc:spChg>
        <pc:spChg chg="mod">
          <ac:chgData name="Nina Pretorius" userId="S::nina_southsouthnorth.org#ext#@carbontrust.onmicrosoft.com::9e2bc174-ecc9-4f0c-8eab-16d0d6d473bd" providerId="AD" clId="Web-{1E47887A-3256-0DC6-85EA-27D76D9A251B}" dt="2025-03-11T11:23:31.117" v="50" actId="20577"/>
          <ac:spMkLst>
            <pc:docMk/>
            <pc:sldMk cId="74378986" sldId="279"/>
            <ac:spMk id="6" creationId="{97CCEF3C-CC22-081A-85A0-5F2024C03EC7}"/>
          </ac:spMkLst>
        </pc:spChg>
      </pc:sldChg>
      <pc:sldChg chg="modSp add replId">
        <pc:chgData name="Nina Pretorius" userId="S::nina_southsouthnorth.org#ext#@carbontrust.onmicrosoft.com::9e2bc174-ecc9-4f0c-8eab-16d0d6d473bd" providerId="AD" clId="Web-{1E47887A-3256-0DC6-85EA-27D76D9A251B}" dt="2025-03-11T11:24:32.134" v="72" actId="20577"/>
        <pc:sldMkLst>
          <pc:docMk/>
          <pc:sldMk cId="290455066" sldId="280"/>
        </pc:sldMkLst>
        <pc:spChg chg="mod">
          <ac:chgData name="Nina Pretorius" userId="S::nina_southsouthnorth.org#ext#@carbontrust.onmicrosoft.com::9e2bc174-ecc9-4f0c-8eab-16d0d6d473bd" providerId="AD" clId="Web-{1E47887A-3256-0DC6-85EA-27D76D9A251B}" dt="2025-03-11T11:24:32.134" v="72" actId="20577"/>
          <ac:spMkLst>
            <pc:docMk/>
            <pc:sldMk cId="290455066" sldId="280"/>
            <ac:spMk id="5" creationId="{E9C53110-3DCF-DFB6-E375-69D91ABD5F40}"/>
          </ac:spMkLst>
        </pc:spChg>
        <pc:spChg chg="mod">
          <ac:chgData name="Nina Pretorius" userId="S::nina_southsouthnorth.org#ext#@carbontrust.onmicrosoft.com::9e2bc174-ecc9-4f0c-8eab-16d0d6d473bd" providerId="AD" clId="Web-{1E47887A-3256-0DC6-85EA-27D76D9A251B}" dt="2025-03-11T11:24:13.337" v="61" actId="20577"/>
          <ac:spMkLst>
            <pc:docMk/>
            <pc:sldMk cId="290455066" sldId="280"/>
            <ac:spMk id="6" creationId="{C30447E4-8C01-ADA0-D02C-DFF1024B8C70}"/>
          </ac:spMkLst>
        </pc:spChg>
      </pc:sldChg>
    </pc:docChg>
  </pc:docChgLst>
  <pc:docChgLst>
    <pc:chgData name="Nina Pretorius" userId="S::nina@southsouthnorth.org::72e6c3e9-216e-40f9-97c2-321cdd5cb584" providerId="AD" clId="Web-{355F1885-57CC-4279-85E5-D7C78CAA6A9D}"/>
    <pc:docChg chg="modSld">
      <pc:chgData name="Nina Pretorius" userId="S::nina@southsouthnorth.org::72e6c3e9-216e-40f9-97c2-321cdd5cb584" providerId="AD" clId="Web-{355F1885-57CC-4279-85E5-D7C78CAA6A9D}" dt="2025-03-12T09:25:16.517" v="4" actId="1076"/>
      <pc:docMkLst>
        <pc:docMk/>
      </pc:docMkLst>
      <pc:sldChg chg="addSp delSp modSp">
        <pc:chgData name="Nina Pretorius" userId="S::nina@southsouthnorth.org::72e6c3e9-216e-40f9-97c2-321cdd5cb584" providerId="AD" clId="Web-{355F1885-57CC-4279-85E5-D7C78CAA6A9D}" dt="2025-03-12T09:25:16.517" v="4" actId="1076"/>
        <pc:sldMkLst>
          <pc:docMk/>
          <pc:sldMk cId="1364561912" sldId="269"/>
        </pc:sldMkLst>
        <pc:picChg chg="del">
          <ac:chgData name="Nina Pretorius" userId="S::nina@southsouthnorth.org::72e6c3e9-216e-40f9-97c2-321cdd5cb584" providerId="AD" clId="Web-{355F1885-57CC-4279-85E5-D7C78CAA6A9D}" dt="2025-03-12T09:25:12.611" v="3"/>
          <ac:picMkLst>
            <pc:docMk/>
            <pc:sldMk cId="1364561912" sldId="269"/>
            <ac:picMk id="3" creationId="{D0C93D1F-C34A-36E4-1C2D-B6A68ABF2138}"/>
          </ac:picMkLst>
        </pc:picChg>
        <pc:picChg chg="add mod">
          <ac:chgData name="Nina Pretorius" userId="S::nina@southsouthnorth.org::72e6c3e9-216e-40f9-97c2-321cdd5cb584" providerId="AD" clId="Web-{355F1885-57CC-4279-85E5-D7C78CAA6A9D}" dt="2025-03-12T09:25:16.517" v="4" actId="1076"/>
          <ac:picMkLst>
            <pc:docMk/>
            <pc:sldMk cId="1364561912" sldId="269"/>
            <ac:picMk id="4" creationId="{3521E6B5-BABA-5945-F102-9FE664FE6DD5}"/>
          </ac:picMkLst>
        </pc:picChg>
      </pc:sldChg>
    </pc:docChg>
  </pc:docChgLst>
  <pc:docChgLst>
    <pc:chgData name="Nina Pretorius" userId="S::nina_southsouthnorth.org#ext#@carbontrust.onmicrosoft.com::9e2bc174-ecc9-4f0c-8eab-16d0d6d473bd" providerId="AD" clId="Web-{8B4FECF0-BE19-4E26-95AB-15009D836A98}"/>
    <pc:docChg chg="delSld modSld">
      <pc:chgData name="Nina Pretorius" userId="S::nina_southsouthnorth.org#ext#@carbontrust.onmicrosoft.com::9e2bc174-ecc9-4f0c-8eab-16d0d6d473bd" providerId="AD" clId="Web-{8B4FECF0-BE19-4E26-95AB-15009D836A98}" dt="2025-03-06T06:28:29.047" v="64" actId="20577"/>
      <pc:docMkLst>
        <pc:docMk/>
      </pc:docMkLst>
      <pc:sldChg chg="del">
        <pc:chgData name="Nina Pretorius" userId="S::nina_southsouthnorth.org#ext#@carbontrust.onmicrosoft.com::9e2bc174-ecc9-4f0c-8eab-16d0d6d473bd" providerId="AD" clId="Web-{8B4FECF0-BE19-4E26-95AB-15009D836A98}" dt="2025-03-06T06:27:58.468" v="56"/>
        <pc:sldMkLst>
          <pc:docMk/>
          <pc:sldMk cId="0" sldId="256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468" v="55"/>
        <pc:sldMkLst>
          <pc:docMk/>
          <pc:sldMk cId="0" sldId="257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453" v="54"/>
        <pc:sldMkLst>
          <pc:docMk/>
          <pc:sldMk cId="0" sldId="258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453" v="53"/>
        <pc:sldMkLst>
          <pc:docMk/>
          <pc:sldMk cId="0" sldId="259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453" v="52"/>
        <pc:sldMkLst>
          <pc:docMk/>
          <pc:sldMk cId="0" sldId="260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437" v="51"/>
        <pc:sldMkLst>
          <pc:docMk/>
          <pc:sldMk cId="0" sldId="261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437" v="50"/>
        <pc:sldMkLst>
          <pc:docMk/>
          <pc:sldMk cId="0" sldId="262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437" v="49"/>
        <pc:sldMkLst>
          <pc:docMk/>
          <pc:sldMk cId="0" sldId="263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437" v="48"/>
        <pc:sldMkLst>
          <pc:docMk/>
          <pc:sldMk cId="0" sldId="264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421" v="47"/>
        <pc:sldMkLst>
          <pc:docMk/>
          <pc:sldMk cId="0" sldId="265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421" v="46"/>
        <pc:sldMkLst>
          <pc:docMk/>
          <pc:sldMk cId="0" sldId="266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421" v="45"/>
        <pc:sldMkLst>
          <pc:docMk/>
          <pc:sldMk cId="0" sldId="267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406" v="44"/>
        <pc:sldMkLst>
          <pc:docMk/>
          <pc:sldMk cId="0" sldId="268"/>
        </pc:sldMkLst>
      </pc:sldChg>
      <pc:sldChg chg="modSp">
        <pc:chgData name="Nina Pretorius" userId="S::nina_southsouthnorth.org#ext#@carbontrust.onmicrosoft.com::9e2bc174-ecc9-4f0c-8eab-16d0d6d473bd" providerId="AD" clId="Web-{8B4FECF0-BE19-4E26-95AB-15009D836A98}" dt="2025-03-06T06:26:38.151" v="2" actId="20577"/>
        <pc:sldMkLst>
          <pc:docMk/>
          <pc:sldMk cId="1364561912" sldId="269"/>
        </pc:sldMkLst>
        <pc:spChg chg="mod">
          <ac:chgData name="Nina Pretorius" userId="S::nina_southsouthnorth.org#ext#@carbontrust.onmicrosoft.com::9e2bc174-ecc9-4f0c-8eab-16d0d6d473bd" providerId="AD" clId="Web-{8B4FECF0-BE19-4E26-95AB-15009D836A98}" dt="2025-03-06T06:26:38.151" v="2" actId="20577"/>
          <ac:spMkLst>
            <pc:docMk/>
            <pc:sldMk cId="1364561912" sldId="269"/>
            <ac:spMk id="2" creationId="{1D793E4E-921B-C5CB-4626-9F620429EE02}"/>
          </ac:spMkLst>
        </pc:spChg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406" v="42"/>
        <pc:sldMkLst>
          <pc:docMk/>
          <pc:sldMk cId="0" sldId="270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390" v="40"/>
        <pc:sldMkLst>
          <pc:docMk/>
          <pc:sldMk cId="0" sldId="272"/>
        </pc:sldMkLst>
      </pc:sldChg>
      <pc:sldChg chg="modSp">
        <pc:chgData name="Nina Pretorius" userId="S::nina_southsouthnorth.org#ext#@carbontrust.onmicrosoft.com::9e2bc174-ecc9-4f0c-8eab-16d0d6d473bd" providerId="AD" clId="Web-{8B4FECF0-BE19-4E26-95AB-15009D836A98}" dt="2025-03-06T06:28:29.047" v="64" actId="20577"/>
        <pc:sldMkLst>
          <pc:docMk/>
          <pc:sldMk cId="4081203873" sldId="273"/>
        </pc:sldMkLst>
        <pc:spChg chg="mod">
          <ac:chgData name="Nina Pretorius" userId="S::nina_southsouthnorth.org#ext#@carbontrust.onmicrosoft.com::9e2bc174-ecc9-4f0c-8eab-16d0d6d473bd" providerId="AD" clId="Web-{8B4FECF0-BE19-4E26-95AB-15009D836A98}" dt="2025-03-06T06:28:29.047" v="64" actId="20577"/>
          <ac:spMkLst>
            <pc:docMk/>
            <pc:sldMk cId="4081203873" sldId="273"/>
            <ac:spMk id="3" creationId="{781DEA95-A6AD-255F-5142-0BB8473AAE64}"/>
          </ac:spMkLst>
        </pc:spChg>
      </pc:sldChg>
      <pc:sldChg chg="modSp">
        <pc:chgData name="Nina Pretorius" userId="S::nina_southsouthnorth.org#ext#@carbontrust.onmicrosoft.com::9e2bc174-ecc9-4f0c-8eab-16d0d6d473bd" providerId="AD" clId="Web-{8B4FECF0-BE19-4E26-95AB-15009D836A98}" dt="2025-03-06T06:27:04.763" v="27" actId="20577"/>
        <pc:sldMkLst>
          <pc:docMk/>
          <pc:sldMk cId="572080059" sldId="275"/>
        </pc:sldMkLst>
        <pc:spChg chg="mod">
          <ac:chgData name="Nina Pretorius" userId="S::nina_southsouthnorth.org#ext#@carbontrust.onmicrosoft.com::9e2bc174-ecc9-4f0c-8eab-16d0d6d473bd" providerId="AD" clId="Web-{8B4FECF0-BE19-4E26-95AB-15009D836A98}" dt="2025-03-06T06:27:04.763" v="27" actId="20577"/>
          <ac:spMkLst>
            <pc:docMk/>
            <pc:sldMk cId="572080059" sldId="275"/>
            <ac:spMk id="3" creationId="{32B2979A-09AF-0986-BB52-220AE6D68B7A}"/>
          </ac:spMkLst>
        </pc:spChg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406" v="43"/>
        <pc:sldMkLst>
          <pc:docMk/>
          <pc:sldMk cId="0" sldId="282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390" v="41"/>
        <pc:sldMkLst>
          <pc:docMk/>
          <pc:sldMk cId="0" sldId="283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390" v="39"/>
        <pc:sldMkLst>
          <pc:docMk/>
          <pc:sldMk cId="0" sldId="284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375" v="38"/>
        <pc:sldMkLst>
          <pc:docMk/>
          <pc:sldMk cId="0" sldId="285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375" v="37"/>
        <pc:sldMkLst>
          <pc:docMk/>
          <pc:sldMk cId="2503438839" sldId="286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375" v="36"/>
        <pc:sldMkLst>
          <pc:docMk/>
          <pc:sldMk cId="2813841376" sldId="287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375" v="35"/>
        <pc:sldMkLst>
          <pc:docMk/>
          <pc:sldMk cId="2110249663" sldId="288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375" v="34"/>
        <pc:sldMkLst>
          <pc:docMk/>
          <pc:sldMk cId="251367869" sldId="289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375" v="33"/>
        <pc:sldMkLst>
          <pc:docMk/>
          <pc:sldMk cId="3923951917" sldId="290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375" v="32"/>
        <pc:sldMkLst>
          <pc:docMk/>
          <pc:sldMk cId="1852924548" sldId="291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359" v="31"/>
        <pc:sldMkLst>
          <pc:docMk/>
          <pc:sldMk cId="736269781" sldId="292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359" v="30"/>
        <pc:sldMkLst>
          <pc:docMk/>
          <pc:sldMk cId="657879812" sldId="293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343" v="29"/>
        <pc:sldMkLst>
          <pc:docMk/>
          <pc:sldMk cId="2279112844" sldId="294"/>
        </pc:sldMkLst>
      </pc:sldChg>
      <pc:sldChg chg="del">
        <pc:chgData name="Nina Pretorius" userId="S::nina_southsouthnorth.org#ext#@carbontrust.onmicrosoft.com::9e2bc174-ecc9-4f0c-8eab-16d0d6d473bd" providerId="AD" clId="Web-{8B4FECF0-BE19-4E26-95AB-15009D836A98}" dt="2025-03-06T06:27:58.343" v="28"/>
        <pc:sldMkLst>
          <pc:docMk/>
          <pc:sldMk cId="1309542459" sldId="295"/>
        </pc:sldMkLst>
      </pc:sldChg>
    </pc:docChg>
  </pc:docChgLst>
  <pc:docChgLst>
    <pc:chgData name="Nina Pretorius" userId="72e6c3e9-216e-40f9-97c2-321cdd5cb584" providerId="ADAL" clId="{1112B3AA-A999-E54C-A47E-89B61D228DFC}"/>
    <pc:docChg chg="custSel modSld">
      <pc:chgData name="Nina Pretorius" userId="72e6c3e9-216e-40f9-97c2-321cdd5cb584" providerId="ADAL" clId="{1112B3AA-A999-E54C-A47E-89B61D228DFC}" dt="2025-03-11T06:22:26.926" v="272" actId="207"/>
      <pc:docMkLst>
        <pc:docMk/>
      </pc:docMkLst>
      <pc:sldChg chg="addSp delSp modSp mod setBg">
        <pc:chgData name="Nina Pretorius" userId="72e6c3e9-216e-40f9-97c2-321cdd5cb584" providerId="ADAL" clId="{1112B3AA-A999-E54C-A47E-89B61D228DFC}" dt="2025-03-11T06:22:26.926" v="272" actId="207"/>
        <pc:sldMkLst>
          <pc:docMk/>
          <pc:sldMk cId="1364561912" sldId="269"/>
        </pc:sldMkLst>
        <pc:spChg chg="mod">
          <ac:chgData name="Nina Pretorius" userId="72e6c3e9-216e-40f9-97c2-321cdd5cb584" providerId="ADAL" clId="{1112B3AA-A999-E54C-A47E-89B61D228DFC}" dt="2025-03-11T06:22:26.926" v="272" actId="207"/>
          <ac:spMkLst>
            <pc:docMk/>
            <pc:sldMk cId="1364561912" sldId="269"/>
            <ac:spMk id="2" creationId="{1D793E4E-921B-C5CB-4626-9F620429EE02}"/>
          </ac:spMkLst>
        </pc:spChg>
        <pc:spChg chg="add del mod">
          <ac:chgData name="Nina Pretorius" userId="72e6c3e9-216e-40f9-97c2-321cdd5cb584" providerId="ADAL" clId="{1112B3AA-A999-E54C-A47E-89B61D228DFC}" dt="2025-03-11T06:19:38.330" v="37"/>
          <ac:spMkLst>
            <pc:docMk/>
            <pc:sldMk cId="1364561912" sldId="269"/>
            <ac:spMk id="15" creationId="{67F97281-C7EF-9F6D-2AB9-53DE09B674AC}"/>
          </ac:spMkLst>
        </pc:spChg>
        <pc:spChg chg="add del mod">
          <ac:chgData name="Nina Pretorius" userId="72e6c3e9-216e-40f9-97c2-321cdd5cb584" providerId="ADAL" clId="{1112B3AA-A999-E54C-A47E-89B61D228DFC}" dt="2025-03-11T06:20:35.909" v="47"/>
          <ac:spMkLst>
            <pc:docMk/>
            <pc:sldMk cId="1364561912" sldId="269"/>
            <ac:spMk id="16" creationId="{94FB3E1A-C1EE-8891-727E-4B0255EA1A21}"/>
          </ac:spMkLst>
        </pc:spChg>
        <pc:picChg chg="add del mod">
          <ac:chgData name="Nina Pretorius" userId="72e6c3e9-216e-40f9-97c2-321cdd5cb584" providerId="ADAL" clId="{1112B3AA-A999-E54C-A47E-89B61D228DFC}" dt="2025-03-11T06:08:26.471" v="12" actId="21"/>
          <ac:picMkLst>
            <pc:docMk/>
            <pc:sldMk cId="1364561912" sldId="269"/>
            <ac:picMk id="5" creationId="{686F6DAE-E89D-32C9-E9A1-F791447B7AA3}"/>
          </ac:picMkLst>
        </pc:picChg>
        <pc:picChg chg="add del mod modCrop">
          <ac:chgData name="Nina Pretorius" userId="72e6c3e9-216e-40f9-97c2-321cdd5cb584" providerId="ADAL" clId="{1112B3AA-A999-E54C-A47E-89B61D228DFC}" dt="2025-03-11T06:20:33.361" v="45" actId="21"/>
          <ac:picMkLst>
            <pc:docMk/>
            <pc:sldMk cId="1364561912" sldId="269"/>
            <ac:picMk id="14" creationId="{1FAAA4FA-1939-C11F-A4F1-C3DC8B39062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3D96BB-CBDE-A242-A717-201F5A4002AA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18B90-504B-C441-AE4A-A861FEBE31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890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EF60A-1948-22EA-6D87-AB4CC7D4E2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7F493-407C-8FCF-6407-3C14F1204C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F848D7-544D-4950-23AA-0BB9B4A4D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A180F7-214F-63A4-764D-EB0D60AD8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0493F-9EBF-94A0-314D-57B9FD263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076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A92913-E77F-ABA3-C7C2-0BBD4AF75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74A5F6-AAB3-C8DE-5958-BB2AAF346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E48FD-B139-D10B-C5E3-5D20882DF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93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32CAD-4069-C050-CFFF-37C0402D1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931F8-F752-A06F-33BD-D82399988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AEB64A-62FB-F91D-C04A-0F176189E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8E2E89-04EF-CAB4-6343-FB680D490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A0FFA1-BB44-6DEF-D692-2F79DF289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A2052E-648D-AF05-BC35-E1890DEA1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982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FCAE7-3D6A-D352-57DD-EDEE8E913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FD8F13-0C25-4E5F-46CA-DAD97B438F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31FC37-4A1A-8E90-92D1-E324866156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7FB277-8C2C-3B2B-EFC2-A8E81070B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B6CEB4-BD99-695D-FD64-97145CF3C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8CB992-2AD8-50A8-2768-2381AF23A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911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DB55C-E919-AEC1-591D-AB42E2982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6C9EC3-1F00-9415-4C31-40D977EDF8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0EAF6-8EDE-A073-B6BB-9BB749937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2D1740-70C3-3303-EEDC-19A45B824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2A9699-E852-2B03-726B-35F96F375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488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69ED97-7448-3EA9-1AA5-F388CED137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078B57-D88B-63D3-A991-AFBD912F22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02E93-F5E0-55BA-AD0F-3B11D1AB8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8480AD-3CD9-EF6D-25F7-C98D7E8A0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F0F470-698D-1772-E0B2-9C8FBD519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979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05989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857749" cy="6857997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857750" y="0"/>
            <a:ext cx="7334250" cy="6858000"/>
          </a:xfrm>
          <a:custGeom>
            <a:avLst/>
            <a:gdLst/>
            <a:ahLst/>
            <a:cxnLst/>
            <a:rect l="l" t="t" r="r" b="b"/>
            <a:pathLst>
              <a:path w="7334250" h="6858000">
                <a:moveTo>
                  <a:pt x="0" y="6857997"/>
                </a:moveTo>
                <a:lnTo>
                  <a:pt x="7334250" y="6857997"/>
                </a:lnTo>
                <a:lnTo>
                  <a:pt x="7334250" y="0"/>
                </a:lnTo>
                <a:lnTo>
                  <a:pt x="0" y="0"/>
                </a:lnTo>
                <a:lnTo>
                  <a:pt x="0" y="6857997"/>
                </a:lnTo>
                <a:close/>
              </a:path>
            </a:pathLst>
          </a:custGeom>
          <a:solidFill>
            <a:srgbClr val="0054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552950" y="2343149"/>
            <a:ext cx="542925" cy="2609850"/>
          </a:xfrm>
          <a:custGeom>
            <a:avLst/>
            <a:gdLst/>
            <a:ahLst/>
            <a:cxnLst/>
            <a:rect l="l" t="t" r="r" b="b"/>
            <a:pathLst>
              <a:path w="542925" h="2609850">
                <a:moveTo>
                  <a:pt x="542925" y="2333625"/>
                </a:moveTo>
                <a:lnTo>
                  <a:pt x="538556" y="2284145"/>
                </a:lnTo>
                <a:lnTo>
                  <a:pt x="525970" y="2237536"/>
                </a:lnTo>
                <a:lnTo>
                  <a:pt x="505917" y="2194598"/>
                </a:lnTo>
                <a:lnTo>
                  <a:pt x="479158" y="2156091"/>
                </a:lnTo>
                <a:lnTo>
                  <a:pt x="446468" y="2122805"/>
                </a:lnTo>
                <a:lnTo>
                  <a:pt x="408597" y="2095525"/>
                </a:lnTo>
                <a:lnTo>
                  <a:pt x="366306" y="2075002"/>
                </a:lnTo>
                <a:lnTo>
                  <a:pt x="320357" y="2062035"/>
                </a:lnTo>
                <a:lnTo>
                  <a:pt x="271526" y="2057400"/>
                </a:lnTo>
                <a:lnTo>
                  <a:pt x="222643" y="2062035"/>
                </a:lnTo>
                <a:lnTo>
                  <a:pt x="176657" y="2075002"/>
                </a:lnTo>
                <a:lnTo>
                  <a:pt x="134353" y="2095525"/>
                </a:lnTo>
                <a:lnTo>
                  <a:pt x="96469" y="2122805"/>
                </a:lnTo>
                <a:lnTo>
                  <a:pt x="63766" y="2156091"/>
                </a:lnTo>
                <a:lnTo>
                  <a:pt x="37007" y="2194598"/>
                </a:lnTo>
                <a:lnTo>
                  <a:pt x="16954" y="2237536"/>
                </a:lnTo>
                <a:lnTo>
                  <a:pt x="4356" y="2284145"/>
                </a:lnTo>
                <a:lnTo>
                  <a:pt x="0" y="2333625"/>
                </a:lnTo>
                <a:lnTo>
                  <a:pt x="4356" y="2383117"/>
                </a:lnTo>
                <a:lnTo>
                  <a:pt x="16954" y="2429726"/>
                </a:lnTo>
                <a:lnTo>
                  <a:pt x="37007" y="2472664"/>
                </a:lnTo>
                <a:lnTo>
                  <a:pt x="63766" y="2511171"/>
                </a:lnTo>
                <a:lnTo>
                  <a:pt x="96469" y="2544457"/>
                </a:lnTo>
                <a:lnTo>
                  <a:pt x="134353" y="2571737"/>
                </a:lnTo>
                <a:lnTo>
                  <a:pt x="176657" y="2592260"/>
                </a:lnTo>
                <a:lnTo>
                  <a:pt x="222643" y="2605227"/>
                </a:lnTo>
                <a:lnTo>
                  <a:pt x="271526" y="2609850"/>
                </a:lnTo>
                <a:lnTo>
                  <a:pt x="320357" y="2605227"/>
                </a:lnTo>
                <a:lnTo>
                  <a:pt x="366306" y="2592260"/>
                </a:lnTo>
                <a:lnTo>
                  <a:pt x="408597" y="2571737"/>
                </a:lnTo>
                <a:lnTo>
                  <a:pt x="446468" y="2544457"/>
                </a:lnTo>
                <a:lnTo>
                  <a:pt x="479158" y="2511171"/>
                </a:lnTo>
                <a:lnTo>
                  <a:pt x="505917" y="2472664"/>
                </a:lnTo>
                <a:lnTo>
                  <a:pt x="525970" y="2429726"/>
                </a:lnTo>
                <a:lnTo>
                  <a:pt x="538556" y="2383117"/>
                </a:lnTo>
                <a:lnTo>
                  <a:pt x="542925" y="2333625"/>
                </a:lnTo>
                <a:close/>
              </a:path>
              <a:path w="542925" h="2609850">
                <a:moveTo>
                  <a:pt x="542925" y="1323975"/>
                </a:moveTo>
                <a:lnTo>
                  <a:pt x="538556" y="1274495"/>
                </a:lnTo>
                <a:lnTo>
                  <a:pt x="525970" y="1227886"/>
                </a:lnTo>
                <a:lnTo>
                  <a:pt x="505917" y="1184948"/>
                </a:lnTo>
                <a:lnTo>
                  <a:pt x="479158" y="1146441"/>
                </a:lnTo>
                <a:lnTo>
                  <a:pt x="446468" y="1113155"/>
                </a:lnTo>
                <a:lnTo>
                  <a:pt x="408597" y="1085875"/>
                </a:lnTo>
                <a:lnTo>
                  <a:pt x="366306" y="1065352"/>
                </a:lnTo>
                <a:lnTo>
                  <a:pt x="320357" y="1052385"/>
                </a:lnTo>
                <a:lnTo>
                  <a:pt x="271526" y="1047750"/>
                </a:lnTo>
                <a:lnTo>
                  <a:pt x="222643" y="1052385"/>
                </a:lnTo>
                <a:lnTo>
                  <a:pt x="176657" y="1065352"/>
                </a:lnTo>
                <a:lnTo>
                  <a:pt x="134353" y="1085875"/>
                </a:lnTo>
                <a:lnTo>
                  <a:pt x="96469" y="1113155"/>
                </a:lnTo>
                <a:lnTo>
                  <a:pt x="63766" y="1146441"/>
                </a:lnTo>
                <a:lnTo>
                  <a:pt x="37007" y="1184948"/>
                </a:lnTo>
                <a:lnTo>
                  <a:pt x="16954" y="1227886"/>
                </a:lnTo>
                <a:lnTo>
                  <a:pt x="4356" y="1274495"/>
                </a:lnTo>
                <a:lnTo>
                  <a:pt x="0" y="1323975"/>
                </a:lnTo>
                <a:lnTo>
                  <a:pt x="4356" y="1373466"/>
                </a:lnTo>
                <a:lnTo>
                  <a:pt x="16954" y="1420075"/>
                </a:lnTo>
                <a:lnTo>
                  <a:pt x="37007" y="1463014"/>
                </a:lnTo>
                <a:lnTo>
                  <a:pt x="63766" y="1501521"/>
                </a:lnTo>
                <a:lnTo>
                  <a:pt x="96469" y="1534807"/>
                </a:lnTo>
                <a:lnTo>
                  <a:pt x="134353" y="1562087"/>
                </a:lnTo>
                <a:lnTo>
                  <a:pt x="176657" y="1582610"/>
                </a:lnTo>
                <a:lnTo>
                  <a:pt x="222643" y="1595577"/>
                </a:lnTo>
                <a:lnTo>
                  <a:pt x="271526" y="1600200"/>
                </a:lnTo>
                <a:lnTo>
                  <a:pt x="320357" y="1595577"/>
                </a:lnTo>
                <a:lnTo>
                  <a:pt x="366306" y="1582610"/>
                </a:lnTo>
                <a:lnTo>
                  <a:pt x="408597" y="1562087"/>
                </a:lnTo>
                <a:lnTo>
                  <a:pt x="446468" y="1534807"/>
                </a:lnTo>
                <a:lnTo>
                  <a:pt x="479158" y="1501521"/>
                </a:lnTo>
                <a:lnTo>
                  <a:pt x="505917" y="1463014"/>
                </a:lnTo>
                <a:lnTo>
                  <a:pt x="525970" y="1420075"/>
                </a:lnTo>
                <a:lnTo>
                  <a:pt x="538556" y="1373466"/>
                </a:lnTo>
                <a:lnTo>
                  <a:pt x="542925" y="1323975"/>
                </a:lnTo>
                <a:close/>
              </a:path>
              <a:path w="542925" h="2609850">
                <a:moveTo>
                  <a:pt x="542925" y="276225"/>
                </a:moveTo>
                <a:lnTo>
                  <a:pt x="538556" y="226745"/>
                </a:lnTo>
                <a:lnTo>
                  <a:pt x="525970" y="180136"/>
                </a:lnTo>
                <a:lnTo>
                  <a:pt x="505917" y="137198"/>
                </a:lnTo>
                <a:lnTo>
                  <a:pt x="479158" y="98691"/>
                </a:lnTo>
                <a:lnTo>
                  <a:pt x="446468" y="65405"/>
                </a:lnTo>
                <a:lnTo>
                  <a:pt x="408597" y="38125"/>
                </a:lnTo>
                <a:lnTo>
                  <a:pt x="366306" y="17602"/>
                </a:lnTo>
                <a:lnTo>
                  <a:pt x="320357" y="4635"/>
                </a:lnTo>
                <a:lnTo>
                  <a:pt x="271526" y="0"/>
                </a:lnTo>
                <a:lnTo>
                  <a:pt x="222643" y="4635"/>
                </a:lnTo>
                <a:lnTo>
                  <a:pt x="176657" y="17602"/>
                </a:lnTo>
                <a:lnTo>
                  <a:pt x="134353" y="38125"/>
                </a:lnTo>
                <a:lnTo>
                  <a:pt x="96469" y="65405"/>
                </a:lnTo>
                <a:lnTo>
                  <a:pt x="63766" y="98691"/>
                </a:lnTo>
                <a:lnTo>
                  <a:pt x="37007" y="137198"/>
                </a:lnTo>
                <a:lnTo>
                  <a:pt x="16954" y="180136"/>
                </a:lnTo>
                <a:lnTo>
                  <a:pt x="4356" y="226745"/>
                </a:lnTo>
                <a:lnTo>
                  <a:pt x="0" y="276225"/>
                </a:lnTo>
                <a:lnTo>
                  <a:pt x="4356" y="325716"/>
                </a:lnTo>
                <a:lnTo>
                  <a:pt x="16954" y="372325"/>
                </a:lnTo>
                <a:lnTo>
                  <a:pt x="37007" y="415264"/>
                </a:lnTo>
                <a:lnTo>
                  <a:pt x="63766" y="453771"/>
                </a:lnTo>
                <a:lnTo>
                  <a:pt x="96469" y="487057"/>
                </a:lnTo>
                <a:lnTo>
                  <a:pt x="134353" y="514337"/>
                </a:lnTo>
                <a:lnTo>
                  <a:pt x="176657" y="534860"/>
                </a:lnTo>
                <a:lnTo>
                  <a:pt x="222643" y="547827"/>
                </a:lnTo>
                <a:lnTo>
                  <a:pt x="271526" y="552450"/>
                </a:lnTo>
                <a:lnTo>
                  <a:pt x="320357" y="547827"/>
                </a:lnTo>
                <a:lnTo>
                  <a:pt x="366306" y="534860"/>
                </a:lnTo>
                <a:lnTo>
                  <a:pt x="408597" y="514337"/>
                </a:lnTo>
                <a:lnTo>
                  <a:pt x="446468" y="487057"/>
                </a:lnTo>
                <a:lnTo>
                  <a:pt x="479158" y="453771"/>
                </a:lnTo>
                <a:lnTo>
                  <a:pt x="505917" y="415264"/>
                </a:lnTo>
                <a:lnTo>
                  <a:pt x="525970" y="372325"/>
                </a:lnTo>
                <a:lnTo>
                  <a:pt x="538556" y="325716"/>
                </a:lnTo>
                <a:lnTo>
                  <a:pt x="542925" y="276225"/>
                </a:lnTo>
                <a:close/>
              </a:path>
            </a:pathLst>
          </a:custGeom>
          <a:solidFill>
            <a:srgbClr val="FCC2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22595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96785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42331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9810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A5012-E2A6-9AEE-8F59-0B2CB45FCF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7388" y="2506850"/>
            <a:ext cx="6042212" cy="1114052"/>
          </a:xfrm>
        </p:spPr>
        <p:txBody>
          <a:bodyPr/>
          <a:lstStyle/>
          <a:p>
            <a:r>
              <a:rPr lang="en-GB"/>
              <a:t>Title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401DA5-4289-C8FD-D25B-22D7A3592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3C8017-8BA1-DFBC-7CF6-67346A056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42342F-9E10-1E91-2E4B-E3E6646B2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83DBBC4-E4FE-E8B4-E273-D7BD42F268B6}"/>
              </a:ext>
            </a:extLst>
          </p:cNvPr>
          <p:cNvGrpSpPr/>
          <p:nvPr userDrawn="1"/>
        </p:nvGrpSpPr>
        <p:grpSpPr>
          <a:xfrm>
            <a:off x="-1" y="5439508"/>
            <a:ext cx="12192001" cy="1723291"/>
            <a:chOff x="0" y="4082871"/>
            <a:chExt cx="12192000" cy="135731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F4F4292-ECA9-6158-E31A-87858139ADB8}"/>
                </a:ext>
              </a:extLst>
            </p:cNvPr>
            <p:cNvSpPr/>
            <p:nvPr userDrawn="1"/>
          </p:nvSpPr>
          <p:spPr>
            <a:xfrm>
              <a:off x="0" y="4082871"/>
              <a:ext cx="12192000" cy="135731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BFEE760-6809-091D-E4D0-C67B1ACD54B1}"/>
                </a:ext>
              </a:extLst>
            </p:cNvPr>
            <p:cNvGrpSpPr/>
            <p:nvPr userDrawn="1"/>
          </p:nvGrpSpPr>
          <p:grpSpPr>
            <a:xfrm>
              <a:off x="1811080" y="4259761"/>
              <a:ext cx="8569839" cy="1083763"/>
              <a:chOff x="372494" y="3428879"/>
              <a:chExt cx="8569839" cy="1083763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2B1745E3-328A-C833-EE28-1EB2009F709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/>
              <a:stretch>
                <a:fillRect/>
              </a:stretch>
            </p:blipFill>
            <p:spPr>
              <a:xfrm>
                <a:off x="372494" y="3701149"/>
                <a:ext cx="1576115" cy="724833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D699D98A-A1EB-975B-5C97-EAE52A3FC09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7014702" y="3428879"/>
                <a:ext cx="1927631" cy="1083763"/>
              </a:xfrm>
              <a:prstGeom prst="rect">
                <a:avLst/>
              </a:prstGeom>
            </p:spPr>
          </p:pic>
          <p:pic>
            <p:nvPicPr>
              <p:cNvPr id="14" name="Image 2" descr="Une image contenant texte, Graphique, graphisme, Police&#10;&#10;Description générée automatiquement">
                <a:extLst>
                  <a:ext uri="{FF2B5EF4-FFF2-40B4-BE49-F238E27FC236}">
                    <a16:creationId xmlns:a16="http://schemas.microsoft.com/office/drawing/2014/main" id="{A8347A92-C7D1-8F9B-2311-3EA7FAC0C0D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2209800" y="3677441"/>
                <a:ext cx="655188" cy="708422"/>
              </a:xfrm>
              <a:prstGeom prst="rect">
                <a:avLst/>
              </a:prstGeom>
            </p:spPr>
          </p:pic>
          <p:pic>
            <p:nvPicPr>
              <p:cNvPr id="15" name="Image 4" descr="A black background with white text&#10;&#10;Description automatically generated">
                <a:extLst>
                  <a:ext uri="{FF2B5EF4-FFF2-40B4-BE49-F238E27FC236}">
                    <a16:creationId xmlns:a16="http://schemas.microsoft.com/office/drawing/2014/main" id="{7FE4F20D-A243-715D-214D-2CF1FC7D078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/>
              <a:srcRect/>
              <a:stretch/>
            </p:blipFill>
            <p:spPr>
              <a:xfrm>
                <a:off x="4297812" y="3677441"/>
                <a:ext cx="2455699" cy="586640"/>
              </a:xfrm>
              <a:prstGeom prst="rect">
                <a:avLst/>
              </a:prstGeom>
            </p:spPr>
          </p:pic>
          <p:pic>
            <p:nvPicPr>
              <p:cNvPr id="16" name="Image 8" descr="A black background with blue and white text&#10;&#10;Description automatically generated">
                <a:extLst>
                  <a:ext uri="{FF2B5EF4-FFF2-40B4-BE49-F238E27FC236}">
                    <a16:creationId xmlns:a16="http://schemas.microsoft.com/office/drawing/2014/main" id="{B32CEF89-B48E-0897-CD76-86B3FC86A6F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6"/>
              <a:srcRect/>
              <a:stretch/>
            </p:blipFill>
            <p:spPr>
              <a:xfrm>
                <a:off x="3126179" y="3515540"/>
                <a:ext cx="910442" cy="910442"/>
              </a:xfrm>
              <a:prstGeom prst="rect">
                <a:avLst/>
              </a:prstGeom>
            </p:spPr>
          </p:pic>
        </p:grp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9E063D2-660F-76DB-7E31-277133545B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97575" y="3768725"/>
            <a:ext cx="6042025" cy="823913"/>
          </a:xfrm>
          <a:solidFill>
            <a:srgbClr val="003399"/>
          </a:solidFill>
        </p:spPr>
        <p:txBody>
          <a:bodyPr>
            <a:noAutofit/>
          </a:bodyPr>
          <a:lstStyle>
            <a:lvl2pPr marL="457200" indent="0" algn="l">
              <a:buNone/>
              <a:defRPr sz="1600">
                <a:ln>
                  <a:noFill/>
                </a:ln>
                <a:solidFill>
                  <a:schemeClr val="bg1"/>
                </a:solidFill>
                <a:latin typeface="Montserrat" pitchFamily="2" charset="77"/>
              </a:defRPr>
            </a:lvl2pPr>
          </a:lstStyle>
          <a:p>
            <a:pPr lvl="1"/>
            <a:r>
              <a:rPr lang="en-GB"/>
              <a:t>Presenter </a:t>
            </a:r>
          </a:p>
          <a:p>
            <a:pPr lvl="1"/>
            <a:r>
              <a:rPr lang="en-GB"/>
              <a:t>Organisation </a:t>
            </a:r>
          </a:p>
          <a:p>
            <a:pPr lvl="1"/>
            <a:r>
              <a:rPr lang="en-GB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8591584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EF60A-1948-22EA-6D87-AB4CC7D4E2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7F493-407C-8FCF-6407-3C14F1204C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F848D7-544D-4950-23AA-0BB9B4A4D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A180F7-214F-63A4-764D-EB0D60AD8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0493F-9EBF-94A0-314D-57B9FD263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675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A5012-E2A6-9AEE-8F59-0B2CB45FCF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97388" y="2506850"/>
            <a:ext cx="6042212" cy="1114052"/>
          </a:xfrm>
        </p:spPr>
        <p:txBody>
          <a:bodyPr/>
          <a:lstStyle/>
          <a:p>
            <a:r>
              <a:rPr lang="en-GB"/>
              <a:t>Title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401DA5-4289-C8FD-D25B-22D7A3592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3C8017-8BA1-DFBC-7CF6-67346A056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42342F-9E10-1E91-2E4B-E3E6646B2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D070B64-D678-8E16-2BDB-D09B266E0B16}"/>
              </a:ext>
            </a:extLst>
          </p:cNvPr>
          <p:cNvSpPr txBox="1">
            <a:spLocks/>
          </p:cNvSpPr>
          <p:nvPr userDrawn="1"/>
        </p:nvSpPr>
        <p:spPr>
          <a:xfrm>
            <a:off x="5997388" y="3874574"/>
            <a:ext cx="5540188" cy="764661"/>
          </a:xfrm>
          <a:prstGeom prst="rect">
            <a:avLst/>
          </a:prstGeom>
          <a:solidFill>
            <a:srgbClr val="003399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r>
              <a:rPr lang="en-GB" sz="1600"/>
              <a:t>Presenter</a:t>
            </a:r>
          </a:p>
          <a:p>
            <a:r>
              <a:rPr lang="en-GB" sz="1600"/>
              <a:t>Organisation </a:t>
            </a:r>
          </a:p>
          <a:p>
            <a:r>
              <a:rPr lang="en-US" sz="1600"/>
              <a:t>Date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83DBBC4-E4FE-E8B4-E273-D7BD42F268B6}"/>
              </a:ext>
            </a:extLst>
          </p:cNvPr>
          <p:cNvGrpSpPr/>
          <p:nvPr userDrawn="1"/>
        </p:nvGrpSpPr>
        <p:grpSpPr>
          <a:xfrm>
            <a:off x="0" y="5620871"/>
            <a:ext cx="11940988" cy="1237129"/>
            <a:chOff x="0" y="4082871"/>
            <a:chExt cx="12192000" cy="135731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F4F4292-ECA9-6158-E31A-87858139ADB8}"/>
                </a:ext>
              </a:extLst>
            </p:cNvPr>
            <p:cNvSpPr/>
            <p:nvPr userDrawn="1"/>
          </p:nvSpPr>
          <p:spPr>
            <a:xfrm>
              <a:off x="0" y="4082871"/>
              <a:ext cx="12192000" cy="135731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BFEE760-6809-091D-E4D0-C67B1ACD54B1}"/>
                </a:ext>
              </a:extLst>
            </p:cNvPr>
            <p:cNvGrpSpPr/>
            <p:nvPr userDrawn="1"/>
          </p:nvGrpSpPr>
          <p:grpSpPr>
            <a:xfrm>
              <a:off x="1811080" y="4259761"/>
              <a:ext cx="8569839" cy="1083763"/>
              <a:chOff x="372494" y="3428879"/>
              <a:chExt cx="8569839" cy="1083763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2B1745E3-328A-C833-EE28-1EB2009F709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/>
              <a:stretch>
                <a:fillRect/>
              </a:stretch>
            </p:blipFill>
            <p:spPr>
              <a:xfrm>
                <a:off x="372494" y="3701149"/>
                <a:ext cx="1576115" cy="724833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D699D98A-A1EB-975B-5C97-EAE52A3FC09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>
                <a:off x="7014702" y="3428879"/>
                <a:ext cx="1927631" cy="1083763"/>
              </a:xfrm>
              <a:prstGeom prst="rect">
                <a:avLst/>
              </a:prstGeom>
            </p:spPr>
          </p:pic>
          <p:pic>
            <p:nvPicPr>
              <p:cNvPr id="14" name="Image 2" descr="Une image contenant texte, Graphique, graphisme, Police&#10;&#10;Description générée automatiquement">
                <a:extLst>
                  <a:ext uri="{FF2B5EF4-FFF2-40B4-BE49-F238E27FC236}">
                    <a16:creationId xmlns:a16="http://schemas.microsoft.com/office/drawing/2014/main" id="{A8347A92-C7D1-8F9B-2311-3EA7FAC0C0D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/>
              <a:stretch>
                <a:fillRect/>
              </a:stretch>
            </p:blipFill>
            <p:spPr>
              <a:xfrm>
                <a:off x="2209800" y="3677441"/>
                <a:ext cx="655188" cy="708422"/>
              </a:xfrm>
              <a:prstGeom prst="rect">
                <a:avLst/>
              </a:prstGeom>
            </p:spPr>
          </p:pic>
          <p:pic>
            <p:nvPicPr>
              <p:cNvPr id="15" name="Image 4" descr="A black background with white text&#10;&#10;Description automatically generated">
                <a:extLst>
                  <a:ext uri="{FF2B5EF4-FFF2-40B4-BE49-F238E27FC236}">
                    <a16:creationId xmlns:a16="http://schemas.microsoft.com/office/drawing/2014/main" id="{7FE4F20D-A243-715D-214D-2CF1FC7D078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/>
              <a:srcRect/>
              <a:stretch/>
            </p:blipFill>
            <p:spPr>
              <a:xfrm>
                <a:off x="4297812" y="3677441"/>
                <a:ext cx="2455699" cy="586640"/>
              </a:xfrm>
              <a:prstGeom prst="rect">
                <a:avLst/>
              </a:prstGeom>
            </p:spPr>
          </p:pic>
          <p:pic>
            <p:nvPicPr>
              <p:cNvPr id="16" name="Image 8" descr="A black background with blue and white text&#10;&#10;Description automatically generated">
                <a:extLst>
                  <a:ext uri="{FF2B5EF4-FFF2-40B4-BE49-F238E27FC236}">
                    <a16:creationId xmlns:a16="http://schemas.microsoft.com/office/drawing/2014/main" id="{B32CEF89-B48E-0897-CD76-86B3FC86A6F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6"/>
              <a:srcRect/>
              <a:stretch/>
            </p:blipFill>
            <p:spPr>
              <a:xfrm>
                <a:off x="3126179" y="3515540"/>
                <a:ext cx="910442" cy="91044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876785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58384-0B6B-EF72-91C6-07182DD2E8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0623" y="2420473"/>
            <a:ext cx="6665259" cy="1277421"/>
          </a:xfrm>
          <a:noFill/>
          <a:ln>
            <a:noFill/>
          </a:ln>
        </p:spPr>
        <p:txBody>
          <a:bodyPr lIns="90000"/>
          <a:lstStyle>
            <a:lvl1pPr>
              <a:defRPr>
                <a:solidFill>
                  <a:srgbClr val="003399"/>
                </a:solidFill>
              </a:defRPr>
            </a:lvl1pPr>
          </a:lstStyle>
          <a:p>
            <a:r>
              <a:rPr lang="en-GB"/>
              <a:t>Transitional slide</a:t>
            </a:r>
            <a:br>
              <a:rPr lang="en-US" sz="4400">
                <a:solidFill>
                  <a:srgbClr val="003399"/>
                </a:solidFill>
              </a:rPr>
            </a:b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5620DC-CC65-5A25-94EA-4E94197C8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F3C192-D15F-2E77-0A3C-E6BDA350D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9F0357-8C4E-0311-E292-410067530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A23B29-809E-EDFA-AD05-C102BF871ECE}"/>
              </a:ext>
            </a:extLst>
          </p:cNvPr>
          <p:cNvCxnSpPr/>
          <p:nvPr userDrawn="1"/>
        </p:nvCxnSpPr>
        <p:spPr>
          <a:xfrm>
            <a:off x="730622" y="3993776"/>
            <a:ext cx="666526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CED3DB9-5BD5-1953-EAC3-323B80E5BE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18" y="4289659"/>
            <a:ext cx="6636264" cy="1208606"/>
          </a:xfrm>
        </p:spPr>
        <p:txBody>
          <a:bodyPr/>
          <a:lstStyle>
            <a:lvl1pPr marL="0" indent="0">
              <a:buNone/>
              <a:defRPr>
                <a:solidFill>
                  <a:srgbClr val="003399"/>
                </a:solidFill>
              </a:defRPr>
            </a:lvl1pPr>
          </a:lstStyle>
          <a:p>
            <a:pPr lvl="0"/>
            <a:r>
              <a:rPr lang="en-US"/>
              <a:t>Subtitle </a:t>
            </a:r>
          </a:p>
          <a:p>
            <a:pPr lvl="0"/>
            <a:r>
              <a:rPr lang="en-US"/>
              <a:t>Additional text </a:t>
            </a:r>
          </a:p>
        </p:txBody>
      </p:sp>
    </p:spTree>
    <p:extLst>
      <p:ext uri="{BB962C8B-B14F-4D97-AF65-F5344CB8AC3E}">
        <p14:creationId xmlns:p14="http://schemas.microsoft.com/office/powerpoint/2010/main" val="38972219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4B063-2D1F-77D3-AF42-5817B72C1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951A-1C85-28F6-4478-5EFF0791A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C4FC70-7200-66E6-4A6A-4CA35AD96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83CF05-B25E-C5B9-F226-306E0385E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3CC3E9-CC39-7EB5-B1CF-9086A0059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385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ADF35-AEF9-4AB5-A221-CD5CBCF29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3429000" cy="568398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522E67-1442-1957-7B28-613493CF4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974FFE-A3D3-FFC8-9445-67C4AB87A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665645-5456-CBF0-176E-90CF1CCED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3A83410-1D2F-4C72-E812-A21B0FD199F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38600" y="365125"/>
            <a:ext cx="7204075" cy="56832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5824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AE5F4-2927-A0C8-0DFB-7BE619BFE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724257-9A07-3CE6-91B0-43FDE8012D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A584A2-5D5F-1573-4FDE-5B1C19A4C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7479B-C3CE-1CC2-266E-3E76E4378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0648B8-941E-0F2D-3BD2-B19B43D9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4396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39BE7-EAD7-3DC8-5F81-3FEBEC0DC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D6A3A-60B9-7B2B-4BB6-E3B3A9349D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2FB4EC-05BF-56E2-927C-49426DF3E6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2847A4-C8F1-DC4E-97CE-8E68D7142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161259-9297-7930-A73B-58B4819F8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29C5E-9D1D-806F-24D2-947C1C6F0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6922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47C01-CF40-07F1-9A5E-2D5BB7173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FE7B92-B341-EC53-9CF3-5C95FA622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EB4401-7AE1-585F-F614-78F971FB46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750AEA-8DFC-BB3F-AC9A-4BA1A3F754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9C6645-390B-E1D6-2EE7-214673E0E5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3F4FF3-7396-BE35-6D1B-0FB874F3E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4F90AD-C66F-5881-2AF6-3FA4576B7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038FB8-27A1-6348-AA50-1ED92B606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2913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C8280-73B5-446C-A2FE-1035BCAE8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E77958-5167-AE52-3873-5E9559FEE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2324AB-4764-18AD-8D79-300BE94C6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A4AE9B-95A5-EF6E-3B4A-1411ED809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0151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A92913-E77F-ABA3-C7C2-0BBD4AF75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74A5F6-AAB3-C8DE-5958-BB2AAF346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E48FD-B139-D10B-C5E3-5D20882DF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998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58384-0B6B-EF72-91C6-07182DD2E8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0623" y="2420473"/>
            <a:ext cx="6665259" cy="1277421"/>
          </a:xfrm>
          <a:noFill/>
          <a:ln>
            <a:noFill/>
          </a:ln>
        </p:spPr>
        <p:txBody>
          <a:bodyPr lIns="90000"/>
          <a:lstStyle>
            <a:lvl1pPr>
              <a:defRPr>
                <a:solidFill>
                  <a:srgbClr val="003399"/>
                </a:solidFill>
              </a:defRPr>
            </a:lvl1pPr>
          </a:lstStyle>
          <a:p>
            <a:r>
              <a:rPr lang="en-GB"/>
              <a:t>Transitional slide</a:t>
            </a:r>
            <a:br>
              <a:rPr lang="en-US" sz="4400">
                <a:solidFill>
                  <a:srgbClr val="003399"/>
                </a:solidFill>
              </a:rPr>
            </a:b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5620DC-CC65-5A25-94EA-4E94197C8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F3C192-D15F-2E77-0A3C-E6BDA350D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9F0357-8C4E-0311-E292-410067530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A23B29-809E-EDFA-AD05-C102BF871ECE}"/>
              </a:ext>
            </a:extLst>
          </p:cNvPr>
          <p:cNvCxnSpPr/>
          <p:nvPr userDrawn="1"/>
        </p:nvCxnSpPr>
        <p:spPr>
          <a:xfrm>
            <a:off x="730622" y="3993776"/>
            <a:ext cx="666526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CED3DB9-5BD5-1953-EAC3-323B80E5BE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18" y="4289659"/>
            <a:ext cx="6636264" cy="1208606"/>
          </a:xfrm>
        </p:spPr>
        <p:txBody>
          <a:bodyPr/>
          <a:lstStyle>
            <a:lvl1pPr marL="0" indent="0">
              <a:buNone/>
              <a:defRPr>
                <a:solidFill>
                  <a:srgbClr val="003399"/>
                </a:solidFill>
              </a:defRPr>
            </a:lvl1pPr>
          </a:lstStyle>
          <a:p>
            <a:pPr lvl="0"/>
            <a:r>
              <a:rPr lang="en-US"/>
              <a:t>Subtitle </a:t>
            </a:r>
          </a:p>
          <a:p>
            <a:pPr lvl="0"/>
            <a:r>
              <a:rPr lang="en-US"/>
              <a:t>Additional text </a:t>
            </a:r>
          </a:p>
        </p:txBody>
      </p:sp>
    </p:spTree>
    <p:extLst>
      <p:ext uri="{BB962C8B-B14F-4D97-AF65-F5344CB8AC3E}">
        <p14:creationId xmlns:p14="http://schemas.microsoft.com/office/powerpoint/2010/main" val="8860842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32CAD-4069-C050-CFFF-37C0402D1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931F8-F752-A06F-33BD-D823999888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AEB64A-62FB-F91D-C04A-0F176189E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8E2E89-04EF-CAB4-6343-FB680D490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A0FFA1-BB44-6DEF-D692-2F79DF289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A2052E-648D-AF05-BC35-E1890DEA1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919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FCAE7-3D6A-D352-57DD-EDEE8E913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FD8F13-0C25-4E5F-46CA-DAD97B438F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31FC37-4A1A-8E90-92D1-E324866156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7FB277-8C2C-3B2B-EFC2-A8E81070B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B6CEB4-BD99-695D-FD64-97145CF3C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8CB992-2AD8-50A8-2768-2381AF23A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831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DB55C-E919-AEC1-591D-AB42E2982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6C9EC3-1F00-9415-4C31-40D977EDF8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0EAF6-8EDE-A073-B6BB-9BB749937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2D1740-70C3-3303-EEDC-19A45B824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2A9699-E852-2B03-726B-35F96F375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299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69ED97-7448-3EA9-1AA5-F388CED137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078B57-D88B-63D3-A991-AFBD912F22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02E93-F5E0-55BA-AD0F-3B11D1AB8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8480AD-3CD9-EF6D-25F7-C98D7E8A0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F0F470-698D-1772-E0B2-9C8FBD519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888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4B063-2D1F-77D3-AF42-5817B72C1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951A-1C85-28F6-4478-5EFF0791A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C4FC70-7200-66E6-4A6A-4CA35AD96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83CF05-B25E-C5B9-F226-306E0385E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3CC3E9-CC39-7EB5-B1CF-9086A0059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357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ADF35-AEF9-4AB5-A221-CD5CBCF29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3429000" cy="568398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522E67-1442-1957-7B28-613493CF4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974FFE-A3D3-FFC8-9445-67C4AB87A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665645-5456-CBF0-176E-90CF1CCED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3A83410-1D2F-4C72-E812-A21B0FD199F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38600" y="365125"/>
            <a:ext cx="7204075" cy="56832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185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AE5F4-2927-A0C8-0DFB-7BE619BFE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724257-9A07-3CE6-91B0-43FDE8012D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A584A2-5D5F-1573-4FDE-5B1C19A4C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67479B-C3CE-1CC2-266E-3E76E4378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0648B8-941E-0F2D-3BD2-B19B43D9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046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39BE7-EAD7-3DC8-5F81-3FEBEC0DC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D6A3A-60B9-7B2B-4BB6-E3B3A9349D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2FB4EC-05BF-56E2-927C-49426DF3E6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2847A4-C8F1-DC4E-97CE-8E68D7142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161259-9297-7930-A73B-58B4819F8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29C5E-9D1D-806F-24D2-947C1C6F0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7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47C01-CF40-07F1-9A5E-2D5BB7173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FE7B92-B341-EC53-9CF3-5C95FA622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EB4401-7AE1-585F-F614-78F971FB46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750AEA-8DFC-BB3F-AC9A-4BA1A3F754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9C6645-390B-E1D6-2EE7-214673E0E5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3F4FF3-7396-BE35-6D1B-0FB874F3E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4F90AD-C66F-5881-2AF6-3FA4576B7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038FB8-27A1-6348-AA50-1ED92B606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730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C8280-73B5-446C-A2FE-1035BCAE8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E77958-5167-AE52-3873-5E9559FEE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2324AB-4764-18AD-8D79-300BE94C6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A4AE9B-95A5-EF6E-3B4A-1411ED809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176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32D605-B2F5-D734-40CF-B5F787B71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003399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472D8A-DBD8-096C-CC7F-6AE0BF1BA8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47A41F-D702-8C70-E58F-F5B7E9CB55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DD874-69CD-0498-F6F1-D09ADA73A7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65BBDE-52D0-890C-2388-2934928F2D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834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Montserrat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3285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3285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3285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3285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3285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80609" y="560069"/>
            <a:ext cx="1617979" cy="632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54929" y="2443162"/>
            <a:ext cx="5564505" cy="34423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8874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32D605-B2F5-D734-40CF-B5F787B71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003399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472D8A-DBD8-096C-CC7F-6AE0BF1BA8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47A41F-D702-8C70-E58F-F5B7E9CB55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69B98-9741-0A49-8C73-88A08397A26C}" type="datetimeFigureOut">
              <a:rPr lang="en-US" smtClean="0"/>
              <a:t>3/12/2025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DD874-69CD-0498-F6F1-D09ADA73A7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65BBDE-52D0-890C-2388-2934928F2D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77CDA-1A31-8146-82B1-7C8B05BC9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190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Montserrat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3285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3285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3285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3285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3285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236"/>
            <a:lum/>
          </a:blip>
          <a:srcRect/>
          <a:stretch>
            <a:fillRect l="-2000" t="-7000" r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93E4E-921B-C5CB-4626-9F620429E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7935" y="1685260"/>
            <a:ext cx="7052930" cy="1616149"/>
          </a:xfrm>
          <a:solidFill>
            <a:schemeClr val="accent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800"/>
              <a:t>Webinar 3: </a:t>
            </a:r>
            <a:r>
              <a:rPr lang="en-US" sz="280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Mobilising PUE technologies and finance to catalyse mini-grid development</a:t>
            </a: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AF1967B-CD5D-CADA-B866-2A66AA1A51D9}"/>
              </a:ext>
            </a:extLst>
          </p:cNvPr>
          <p:cNvSpPr/>
          <p:nvPr/>
        </p:nvSpPr>
        <p:spPr>
          <a:xfrm>
            <a:off x="1089212" y="5749178"/>
            <a:ext cx="9399494" cy="12909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5F4DD17-E596-7A53-3D3B-E5091AC042DB}"/>
              </a:ext>
            </a:extLst>
          </p:cNvPr>
          <p:cNvGrpSpPr/>
          <p:nvPr userDrawn="1"/>
        </p:nvGrpSpPr>
        <p:grpSpPr>
          <a:xfrm>
            <a:off x="1268858" y="5524548"/>
            <a:ext cx="7862533" cy="1375985"/>
            <a:chOff x="372494" y="3428879"/>
            <a:chExt cx="8569839" cy="108376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0633E93-EE3B-5C28-9EBB-39BA93B54A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372494" y="3701149"/>
              <a:ext cx="1576115" cy="724833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6DBC22E-2DC3-7B36-8903-97F73CFB09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7014702" y="3428879"/>
              <a:ext cx="1927631" cy="1083763"/>
            </a:xfrm>
            <a:prstGeom prst="rect">
              <a:avLst/>
            </a:prstGeom>
          </p:spPr>
        </p:pic>
        <p:pic>
          <p:nvPicPr>
            <p:cNvPr id="10" name="Image 2" descr="Une image contenant texte, Graphique, graphisme, Police&#10;&#10;Description générée automatiquement">
              <a:extLst>
                <a:ext uri="{FF2B5EF4-FFF2-40B4-BE49-F238E27FC236}">
                  <a16:creationId xmlns:a16="http://schemas.microsoft.com/office/drawing/2014/main" id="{9B294193-ACCE-E2DE-D82D-93C3FEA1CC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2209800" y="3677441"/>
              <a:ext cx="655188" cy="708422"/>
            </a:xfrm>
            <a:prstGeom prst="rect">
              <a:avLst/>
            </a:prstGeom>
          </p:spPr>
        </p:pic>
        <p:pic>
          <p:nvPicPr>
            <p:cNvPr id="11" name="Image 4" descr="A black background with white text&#10;&#10;Description automatically generated">
              <a:extLst>
                <a:ext uri="{FF2B5EF4-FFF2-40B4-BE49-F238E27FC236}">
                  <a16:creationId xmlns:a16="http://schemas.microsoft.com/office/drawing/2014/main" id="{C628216D-2952-062F-B782-CF5DC23F05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rcRect/>
            <a:stretch/>
          </p:blipFill>
          <p:spPr>
            <a:xfrm>
              <a:off x="4297812" y="3677441"/>
              <a:ext cx="2455699" cy="586640"/>
            </a:xfrm>
            <a:prstGeom prst="rect">
              <a:avLst/>
            </a:prstGeom>
          </p:spPr>
        </p:pic>
        <p:pic>
          <p:nvPicPr>
            <p:cNvPr id="12" name="Image 8" descr="A black background with blue and white text&#10;&#10;Description automatically generated">
              <a:extLst>
                <a:ext uri="{FF2B5EF4-FFF2-40B4-BE49-F238E27FC236}">
                  <a16:creationId xmlns:a16="http://schemas.microsoft.com/office/drawing/2014/main" id="{3646B415-6504-59FC-FE0A-2C0BF6E802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rcRect/>
            <a:stretch/>
          </p:blipFill>
          <p:spPr>
            <a:xfrm>
              <a:off x="3126179" y="3515540"/>
              <a:ext cx="910442" cy="910442"/>
            </a:xfrm>
            <a:prstGeom prst="rect">
              <a:avLst/>
            </a:prstGeom>
          </p:spPr>
        </p:pic>
      </p:grpSp>
      <p:pic>
        <p:nvPicPr>
          <p:cNvPr id="4" name="Picture 3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3521E6B5-BABA-5945-F102-9FE664FE6D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43038" y="5751498"/>
            <a:ext cx="2162260" cy="89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561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E1EA4A1-1FFD-336D-A102-A429E6A53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024" y="2453687"/>
            <a:ext cx="7057934" cy="1114052"/>
          </a:xfrm>
        </p:spPr>
        <p:txBody>
          <a:bodyPr>
            <a:normAutofit fontScale="90000"/>
          </a:bodyPr>
          <a:lstStyle/>
          <a:p>
            <a:r>
              <a:rPr lang="en-US"/>
              <a:t>Final remarks and closing</a:t>
            </a:r>
          </a:p>
        </p:txBody>
      </p:sp>
    </p:spTree>
    <p:extLst>
      <p:ext uri="{BB962C8B-B14F-4D97-AF65-F5344CB8AC3E}">
        <p14:creationId xmlns:p14="http://schemas.microsoft.com/office/powerpoint/2010/main" val="3000507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8A58D-DC6C-F41F-7764-26F68A0A4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Overview of webinar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B2979A-09AF-0986-BB52-220AE6D68B7A}"/>
              </a:ext>
            </a:extLst>
          </p:cNvPr>
          <p:cNvSpPr txBox="1"/>
          <p:nvPr/>
        </p:nvSpPr>
        <p:spPr>
          <a:xfrm>
            <a:off x="838200" y="2598693"/>
            <a:ext cx="9509245" cy="40010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AutoNum type="arabicPeriod"/>
            </a:pPr>
            <a:r>
              <a:rPr lang="en-US" sz="2000" b="1">
                <a:solidFill>
                  <a:schemeClr val="accent1">
                    <a:lumMod val="50000"/>
                  </a:schemeClr>
                </a:solidFill>
                <a:latin typeface=""/>
              </a:rPr>
              <a:t>Welcome</a:t>
            </a:r>
          </a:p>
          <a:p>
            <a:pPr marL="342900" indent="-342900">
              <a:buAutoNum type="arabicPeriod"/>
            </a:pPr>
            <a:r>
              <a:rPr lang="en-US" sz="2000" b="1">
                <a:solidFill>
                  <a:schemeClr val="accent1">
                    <a:lumMod val="50000"/>
                  </a:schemeClr>
                </a:solidFill>
                <a:latin typeface=""/>
              </a:rPr>
              <a:t>Overview of the agenda</a:t>
            </a:r>
          </a:p>
          <a:p>
            <a:pPr marL="342900" indent="-342900">
              <a:buFontTx/>
              <a:buAutoNum type="arabicPeriod"/>
            </a:pPr>
            <a:r>
              <a:rPr lang="en-ZA" sz="2000" b="1">
                <a:solidFill>
                  <a:schemeClr val="accent1">
                    <a:lumMod val="50000"/>
                  </a:schemeClr>
                </a:solidFill>
                <a:effectLst/>
                <a:latin typeface=""/>
              </a:rPr>
              <a:t>Introduction to GGEEA and WP2 work to develop mini grid data set</a:t>
            </a:r>
          </a:p>
          <a:p>
            <a:pPr marL="342900" indent="-342900">
              <a:buFontTx/>
              <a:buAutoNum type="arabicPeriod"/>
            </a:pPr>
            <a:r>
              <a:rPr lang="en-ZA" sz="2000" b="1">
                <a:solidFill>
                  <a:schemeClr val="accent1">
                    <a:lumMod val="50000"/>
                  </a:schemeClr>
                </a:solidFill>
                <a:latin typeface=""/>
              </a:rPr>
              <a:t>Energy  Alliance - the case of Mobilising public and private finances for large scale solar powered irrigation in Ethiopia.</a:t>
            </a:r>
          </a:p>
          <a:p>
            <a:pPr marL="342900" indent="-342900">
              <a:buFontTx/>
              <a:buAutoNum type="arabicPeriod"/>
            </a:pPr>
            <a:r>
              <a:rPr lang="en-ZA" sz="2000" b="1" err="1">
                <a:solidFill>
                  <a:schemeClr val="accent1">
                    <a:lumMod val="50000"/>
                  </a:schemeClr>
                </a:solidFill>
                <a:latin typeface=""/>
              </a:rPr>
              <a:t>EnerGrow</a:t>
            </a:r>
            <a:r>
              <a:rPr lang="en-ZA" sz="2000" b="1">
                <a:solidFill>
                  <a:schemeClr val="accent1">
                    <a:lumMod val="50000"/>
                  </a:schemeClr>
                </a:solidFill>
                <a:latin typeface=""/>
              </a:rPr>
              <a:t> - Unlocking financing for small and medium-sized enterprises.</a:t>
            </a:r>
          </a:p>
          <a:p>
            <a:pPr marL="342900" indent="-342900">
              <a:buFontTx/>
              <a:buAutoNum type="arabicPeriod"/>
            </a:pPr>
            <a:r>
              <a:rPr lang="en-ZA" sz="2000" b="1">
                <a:solidFill>
                  <a:schemeClr val="accent1">
                    <a:lumMod val="50000"/>
                  </a:schemeClr>
                </a:solidFill>
                <a:latin typeface=""/>
              </a:rPr>
              <a:t>RMI - Identification of PUE activities, delivery models, and a business model framework:  The appliance of financing options.</a:t>
            </a:r>
          </a:p>
          <a:p>
            <a:pPr marL="342900" indent="-342900">
              <a:buFontTx/>
              <a:buAutoNum type="arabicPeriod"/>
            </a:pPr>
            <a:r>
              <a:rPr lang="en-ZA" sz="2000" b="1">
                <a:solidFill>
                  <a:schemeClr val="accent1">
                    <a:lumMod val="50000"/>
                  </a:schemeClr>
                </a:solidFill>
                <a:latin typeface=""/>
              </a:rPr>
              <a:t>Q&amp;A</a:t>
            </a:r>
            <a:endParaRPr lang="en-ZA" sz="2000" b="1">
              <a:solidFill>
                <a:schemeClr val="accent1">
                  <a:lumMod val="50000"/>
                </a:schemeClr>
              </a:solidFill>
              <a:effectLst/>
              <a:latin typeface=""/>
            </a:endParaRPr>
          </a:p>
          <a:p>
            <a:pPr marL="342900" indent="-342900">
              <a:buFontTx/>
              <a:buAutoNum type="arabicPeriod"/>
            </a:pPr>
            <a:r>
              <a:rPr lang="en-ZA" sz="2000" b="1">
                <a:solidFill>
                  <a:schemeClr val="accent1">
                    <a:lumMod val="50000"/>
                  </a:schemeClr>
                </a:solidFill>
                <a:effectLst/>
                <a:latin typeface=""/>
              </a:rPr>
              <a:t>Closing &amp; final remarks</a:t>
            </a:r>
          </a:p>
          <a:p>
            <a:pPr marL="342900" indent="-342900">
              <a:buFontTx/>
              <a:buAutoNum type="arabicPeriod"/>
            </a:pPr>
            <a:endParaRPr lang="en-ZA">
              <a:effectLst/>
              <a:latin typeface="Helvetica Neue" panose="02000503000000020004" pitchFamily="2" charset="0"/>
            </a:endParaRPr>
          </a:p>
          <a:p>
            <a:pPr marL="342900" indent="-342900">
              <a:buFontTx/>
              <a:buAutoNum type="arabicPeriod"/>
            </a:pPr>
            <a:endParaRPr lang="en-ZA">
              <a:effectLst/>
              <a:latin typeface="Helvetica Neue" panose="02000503000000020004" pitchFamily="2" charset="0"/>
            </a:endParaRPr>
          </a:p>
          <a:p>
            <a:pPr marL="342900" indent="-342900"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080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5CBE39F-DE85-BA15-9673-7F7D3E5CD757}"/>
              </a:ext>
            </a:extLst>
          </p:cNvPr>
          <p:cNvSpPr txBox="1"/>
          <p:nvPr/>
        </p:nvSpPr>
        <p:spPr>
          <a:xfrm>
            <a:off x="2324100" y="44577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17BA589-2251-EAC4-D8DE-95EFBE38D2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r>
              <a:rPr lang="en-ZA" sz="2800" b="1" i="0" u="none" strike="noStrike">
                <a:solidFill>
                  <a:schemeClr val="accent1">
                    <a:lumMod val="50000"/>
                  </a:schemeClr>
                </a:solidFill>
                <a:effectLst/>
                <a:latin typeface="Montserrat"/>
              </a:rPr>
              <a:t>Introduction to GGEEA and WP2 work to develop mini grid data set</a:t>
            </a:r>
            <a:r>
              <a:rPr lang="en-ZA" sz="2800" b="1">
                <a:solidFill>
                  <a:schemeClr val="accent1">
                    <a:lumMod val="50000"/>
                  </a:schemeClr>
                </a:solidFill>
                <a:latin typeface="Montserrat"/>
              </a:rPr>
              <a:t> </a:t>
            </a:r>
            <a:endParaRPr lang="en-US" sz="3600" b="1">
              <a:solidFill>
                <a:srgbClr val="222A35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046D8D-4999-4E13-E076-DACD48309EB4}"/>
              </a:ext>
            </a:extLst>
          </p:cNvPr>
          <p:cNvSpPr txBox="1"/>
          <p:nvPr/>
        </p:nvSpPr>
        <p:spPr>
          <a:xfrm>
            <a:off x="730623" y="4357393"/>
            <a:ext cx="2536165" cy="461665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r>
              <a:rPr lang="en-ZA" sz="2400" b="1" i="0" u="none" strike="noStrike">
                <a:solidFill>
                  <a:schemeClr val="accent1">
                    <a:lumMod val="50000"/>
                  </a:schemeClr>
                </a:solidFill>
                <a:effectLst/>
                <a:latin typeface="Montserrat"/>
              </a:rPr>
              <a:t>CLUB-ER</a:t>
            </a:r>
            <a:endParaRPr lang="en-US" sz="3200" b="1">
              <a:solidFill>
                <a:schemeClr val="accent1">
                  <a:lumMod val="50000"/>
                </a:schemeClr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465801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6">
            <a:extLst>
              <a:ext uri="{FF2B5EF4-FFF2-40B4-BE49-F238E27FC236}">
                <a16:creationId xmlns:a16="http://schemas.microsoft.com/office/drawing/2014/main" id="{211CE2CF-6FFA-CE47-01A1-71116FE0AC3D}"/>
              </a:ext>
            </a:extLst>
          </p:cNvPr>
          <p:cNvSpPr txBox="1"/>
          <p:nvPr/>
        </p:nvSpPr>
        <p:spPr>
          <a:xfrm>
            <a:off x="374847" y="1185238"/>
            <a:ext cx="343881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u="sng">
                <a:solidFill>
                  <a:schemeClr val="accent1">
                    <a:lumMod val="50000"/>
                  </a:schemeClr>
                </a:solidFill>
                <a:latin typeface="Montserrat" panose="02000505000000020004" pitchFamily="2" charset="0"/>
                <a:ea typeface="Arial" panose="020B0604020202020204" pitchFamily="34" charset="0"/>
              </a:rPr>
              <a:t>Implementation team aims </a:t>
            </a:r>
          </a:p>
          <a:p>
            <a:r>
              <a:rPr lang="en-GB" sz="1600">
                <a:latin typeface="Montserrat" panose="02000505000000020004" pitchFamily="2" charset="0"/>
                <a:ea typeface="Arial" panose="020B0604020202020204" pitchFamily="34" charset="0"/>
              </a:rPr>
              <a:t>t</a:t>
            </a:r>
            <a:r>
              <a:rPr lang="en-GB" sz="1600">
                <a:effectLst/>
                <a:latin typeface="Montserrat" panose="02000505000000020004" pitchFamily="2" charset="0"/>
                <a:ea typeface="Arial" panose="020B0604020202020204" pitchFamily="34" charset="0"/>
              </a:rPr>
              <a:t>o accelerate the deployment of mini-grid in Africa</a:t>
            </a:r>
            <a:endParaRPr lang="fr-FR">
              <a:latin typeface="Montserrat" panose="02000505000000020004" pitchFamily="2" charset="0"/>
            </a:endParaRPr>
          </a:p>
        </p:txBody>
      </p:sp>
      <p:sp>
        <p:nvSpPr>
          <p:cNvPr id="15" name="ZoneTexte 8">
            <a:extLst>
              <a:ext uri="{FF2B5EF4-FFF2-40B4-BE49-F238E27FC236}">
                <a16:creationId xmlns:a16="http://schemas.microsoft.com/office/drawing/2014/main" id="{26EFA391-243A-21BA-17FC-D9397CAA0ED8}"/>
              </a:ext>
            </a:extLst>
          </p:cNvPr>
          <p:cNvSpPr txBox="1"/>
          <p:nvPr/>
        </p:nvSpPr>
        <p:spPr>
          <a:xfrm>
            <a:off x="4166348" y="1185238"/>
            <a:ext cx="7601416" cy="1585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u="sng">
                <a:solidFill>
                  <a:schemeClr val="accent1">
                    <a:lumMod val="50000"/>
                  </a:schemeClr>
                </a:solidFill>
                <a:latin typeface="Montserrat" panose="02000505000000020004" pitchFamily="2" charset="0"/>
                <a:ea typeface="Arial" panose="020B0604020202020204" pitchFamily="34" charset="0"/>
              </a:rPr>
              <a:t>GGE-EA </a:t>
            </a:r>
            <a:r>
              <a:rPr lang="en-GB" b="1" u="sng">
                <a:solidFill>
                  <a:schemeClr val="accent1">
                    <a:lumMod val="50000"/>
                  </a:schemeClr>
                </a:solidFill>
                <a:latin typeface="Montserrat" panose="02000505000000020004" pitchFamily="2" charset="0"/>
              </a:rPr>
              <a:t>project</a:t>
            </a:r>
            <a:r>
              <a:rPr lang="en-GB" b="1" u="sng">
                <a:solidFill>
                  <a:schemeClr val="accent1">
                    <a:lumMod val="50000"/>
                  </a:schemeClr>
                </a:solidFill>
                <a:latin typeface="Montserrat" panose="02000505000000020004" pitchFamily="2" charset="0"/>
                <a:ea typeface="Arial" panose="020B0604020202020204" pitchFamily="34" charset="0"/>
              </a:rPr>
              <a:t> aims</a:t>
            </a:r>
            <a:r>
              <a:rPr lang="en-GB" b="1">
                <a:solidFill>
                  <a:schemeClr val="accent1">
                    <a:lumMod val="50000"/>
                  </a:schemeClr>
                </a:solidFill>
                <a:latin typeface="Montserrat" panose="02000505000000020004" pitchFamily="2" charset="0"/>
                <a:ea typeface="Arial" panose="020B0604020202020204" pitchFamily="34" charset="0"/>
              </a:rPr>
              <a:t>:</a:t>
            </a:r>
            <a:r>
              <a:rPr lang="en-GB">
                <a:latin typeface="Montserrat" panose="02000505000000020004" pitchFamily="2" charset="0"/>
                <a:ea typeface="Arial" panose="020B0604020202020204" pitchFamily="34" charset="0"/>
              </a:rPr>
              <a:t> 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sz="1600">
                <a:latin typeface="Montserrat" panose="02000505000000020004" pitchFamily="2" charset="0"/>
                <a:ea typeface="Arial" panose="020B0604020202020204" pitchFamily="34" charset="0"/>
              </a:rPr>
              <a:t>T</a:t>
            </a:r>
            <a:r>
              <a:rPr lang="en-GB" sz="1600">
                <a:effectLst/>
                <a:latin typeface="Montserrat" panose="02000505000000020004" pitchFamily="2" charset="0"/>
                <a:ea typeface="Arial" panose="020B0604020202020204" pitchFamily="34" charset="0"/>
              </a:rPr>
              <a:t>o build the capacity of rural electrification officials / players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sz="1600">
                <a:effectLst/>
                <a:latin typeface="Montserrat" panose="02000505000000020004" pitchFamily="2" charset="0"/>
                <a:ea typeface="Arial" panose="020B0604020202020204" pitchFamily="34" charset="0"/>
              </a:rPr>
              <a:t>To improve understanding of challenges / opportunities for mini grid deployment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GB" sz="1600">
                <a:latin typeface="Montserrat" panose="02000505000000020004" pitchFamily="2" charset="0"/>
              </a:rPr>
              <a:t>To</a:t>
            </a:r>
            <a:r>
              <a:rPr lang="en-GB" sz="1600">
                <a:effectLst/>
                <a:latin typeface="Montserrat" panose="02000505000000020004" pitchFamily="2" charset="0"/>
                <a:ea typeface="Arial" panose="020B0604020202020204" pitchFamily="34" charset="0"/>
              </a:rPr>
              <a:t> support the development of new bankable mini grid projects</a:t>
            </a:r>
            <a:endParaRPr lang="fr-FR" sz="1600">
              <a:latin typeface="Montserrat" panose="02000505000000020004" pitchFamily="2" charset="0"/>
            </a:endParaRPr>
          </a:p>
        </p:txBody>
      </p:sp>
      <p:sp>
        <p:nvSpPr>
          <p:cNvPr id="16" name="ZoneTexte 14">
            <a:extLst>
              <a:ext uri="{FF2B5EF4-FFF2-40B4-BE49-F238E27FC236}">
                <a16:creationId xmlns:a16="http://schemas.microsoft.com/office/drawing/2014/main" id="{D164CDD3-38AC-5C02-9117-3676B097452E}"/>
              </a:ext>
            </a:extLst>
          </p:cNvPr>
          <p:cNvSpPr txBox="1"/>
          <p:nvPr/>
        </p:nvSpPr>
        <p:spPr>
          <a:xfrm>
            <a:off x="453221" y="3224369"/>
            <a:ext cx="113145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>
                <a:solidFill>
                  <a:schemeClr val="accent1">
                    <a:lumMod val="50000"/>
                  </a:schemeClr>
                </a:solidFill>
                <a:latin typeface="Montserrat" panose="02000505000000020004" pitchFamily="2" charset="0"/>
              </a:rPr>
              <a:t>Work Packages</a:t>
            </a:r>
            <a:r>
              <a:rPr lang="fr-FR">
                <a:latin typeface="Montserrat" panose="02000505000000020004" pitchFamily="2" charset="0"/>
              </a:rPr>
              <a:t>: </a:t>
            </a:r>
            <a:r>
              <a:rPr lang="en-GB" sz="1600">
                <a:latin typeface="Montserrat" panose="02000505000000020004" pitchFamily="2" charset="0"/>
              </a:rPr>
              <a:t>D</a:t>
            </a:r>
            <a:r>
              <a:rPr lang="en-GB" sz="1600">
                <a:effectLst/>
                <a:latin typeface="Montserrat" panose="02000505000000020004" pitchFamily="2" charset="0"/>
                <a:ea typeface="Arial" panose="020B0604020202020204" pitchFamily="34" charset="0"/>
              </a:rPr>
              <a:t>elivering peer-to-peer learning opportunities </a:t>
            </a:r>
            <a:r>
              <a:rPr lang="en-GB" sz="1600">
                <a:latin typeface="Montserrat" panose="02000505000000020004" pitchFamily="2" charset="0"/>
              </a:rPr>
              <a:t>training</a:t>
            </a:r>
          </a:p>
          <a:p>
            <a:pPr indent="1881188"/>
            <a:r>
              <a:rPr lang="fr-FR" sz="1600" err="1">
                <a:latin typeface="Montserrat" panose="02000505000000020004" pitchFamily="2" charset="0"/>
              </a:rPr>
              <a:t>Working</a:t>
            </a:r>
            <a:r>
              <a:rPr lang="fr-FR" sz="1600">
                <a:latin typeface="Montserrat" panose="02000505000000020004" pitchFamily="2" charset="0"/>
              </a:rPr>
              <a:t> on the </a:t>
            </a:r>
            <a:r>
              <a:rPr lang="fr-FR" sz="1600" err="1">
                <a:latin typeface="Montserrat" panose="02000505000000020004" pitchFamily="2" charset="0"/>
              </a:rPr>
              <a:t>reasons</a:t>
            </a:r>
            <a:r>
              <a:rPr lang="fr-FR" sz="1600">
                <a:latin typeface="Montserrat" panose="02000505000000020004" pitchFamily="2" charset="0"/>
              </a:rPr>
              <a:t> of </a:t>
            </a:r>
            <a:r>
              <a:rPr lang="fr-FR" sz="1600" err="1">
                <a:latin typeface="Montserrat" panose="02000505000000020004" pitchFamily="2" charset="0"/>
              </a:rPr>
              <a:t>failure</a:t>
            </a:r>
            <a:r>
              <a:rPr lang="fr-FR" sz="1600">
                <a:latin typeface="Montserrat" panose="02000505000000020004" pitchFamily="2" charset="0"/>
              </a:rPr>
              <a:t> and </a:t>
            </a:r>
            <a:r>
              <a:rPr lang="fr-FR" sz="1600" err="1">
                <a:latin typeface="Montserrat" panose="02000505000000020004" pitchFamily="2" charset="0"/>
              </a:rPr>
              <a:t>success</a:t>
            </a:r>
            <a:r>
              <a:rPr lang="fr-FR" sz="1600">
                <a:latin typeface="Montserrat" panose="02000505000000020004" pitchFamily="2" charset="0"/>
              </a:rPr>
              <a:t> of </a:t>
            </a:r>
            <a:r>
              <a:rPr lang="fr-FR" sz="1600" err="1">
                <a:latin typeface="Montserrat" panose="02000505000000020004" pitchFamily="2" charset="0"/>
              </a:rPr>
              <a:t>minigrid</a:t>
            </a:r>
            <a:r>
              <a:rPr lang="fr-FR" sz="1600">
                <a:latin typeface="Montserrat" panose="02000505000000020004" pitchFamily="2" charset="0"/>
              </a:rPr>
              <a:t> </a:t>
            </a:r>
            <a:r>
              <a:rPr lang="fr-FR" sz="1600" err="1">
                <a:latin typeface="Montserrat" panose="02000505000000020004" pitchFamily="2" charset="0"/>
              </a:rPr>
              <a:t>project</a:t>
            </a:r>
            <a:endParaRPr lang="fr-FR" sz="1600">
              <a:latin typeface="Montserrat" panose="02000505000000020004" pitchFamily="2" charset="0"/>
            </a:endParaRPr>
          </a:p>
          <a:p>
            <a:pPr indent="1881188"/>
            <a:r>
              <a:rPr lang="fr-FR" sz="1600" err="1">
                <a:latin typeface="Montserrat" panose="02000505000000020004" pitchFamily="2" charset="0"/>
              </a:rPr>
              <a:t>Facilitating</a:t>
            </a:r>
            <a:r>
              <a:rPr lang="fr-FR" sz="1600">
                <a:latin typeface="Montserrat" panose="02000505000000020004" pitchFamily="2" charset="0"/>
              </a:rPr>
              <a:t> public-</a:t>
            </a:r>
            <a:r>
              <a:rPr lang="fr-FR" sz="1600" err="1">
                <a:latin typeface="Montserrat" panose="02000505000000020004" pitchFamily="2" charset="0"/>
              </a:rPr>
              <a:t>private</a:t>
            </a:r>
            <a:r>
              <a:rPr lang="fr-FR" sz="1600">
                <a:latin typeface="Montserrat" panose="02000505000000020004" pitchFamily="2" charset="0"/>
              </a:rPr>
              <a:t> </a:t>
            </a:r>
            <a:r>
              <a:rPr lang="fr-FR" sz="1600" err="1">
                <a:latin typeface="Montserrat" panose="02000505000000020004" pitchFamily="2" charset="0"/>
              </a:rPr>
              <a:t>sector</a:t>
            </a:r>
            <a:r>
              <a:rPr lang="fr-FR" sz="1600">
                <a:latin typeface="Montserrat" panose="02000505000000020004" pitchFamily="2" charset="0"/>
              </a:rPr>
              <a:t> engagement to support collaboration</a:t>
            </a:r>
          </a:p>
          <a:p>
            <a:pPr indent="1881188"/>
            <a:r>
              <a:rPr lang="en-US" sz="1600">
                <a:latin typeface="Montserrat" panose="02000505000000020004" pitchFamily="2" charset="0"/>
              </a:rPr>
              <a:t>Capture and disseminate lessons learned from GGE-EA project</a:t>
            </a:r>
            <a:endParaRPr lang="en-GB" sz="1600">
              <a:latin typeface="Montserrat" panose="02000505000000020004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6480EE-3B2D-12C2-5298-AE56C1334924}"/>
              </a:ext>
            </a:extLst>
          </p:cNvPr>
          <p:cNvSpPr/>
          <p:nvPr/>
        </p:nvSpPr>
        <p:spPr>
          <a:xfrm>
            <a:off x="261761" y="1185238"/>
            <a:ext cx="11668478" cy="1595176"/>
          </a:xfrm>
          <a:prstGeom prst="rect">
            <a:avLst/>
          </a:prstGeom>
          <a:noFill/>
          <a:ln w="28575">
            <a:solidFill>
              <a:srgbClr val="0328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ZoneTexte 10">
            <a:extLst>
              <a:ext uri="{FF2B5EF4-FFF2-40B4-BE49-F238E27FC236}">
                <a16:creationId xmlns:a16="http://schemas.microsoft.com/office/drawing/2014/main" id="{AF4E41B1-B8B9-15E4-5ED1-D15A32124813}"/>
              </a:ext>
            </a:extLst>
          </p:cNvPr>
          <p:cNvSpPr txBox="1"/>
          <p:nvPr/>
        </p:nvSpPr>
        <p:spPr>
          <a:xfrm>
            <a:off x="453221" y="4511769"/>
            <a:ext cx="113145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err="1">
                <a:solidFill>
                  <a:schemeClr val="accent1">
                    <a:lumMod val="50000"/>
                  </a:schemeClr>
                </a:solidFill>
                <a:latin typeface="Montserrat" panose="02000505000000020004" pitchFamily="2" charset="0"/>
              </a:rPr>
              <a:t>Activities</a:t>
            </a:r>
            <a:r>
              <a:rPr lang="fr-FR">
                <a:latin typeface="Montserrat" panose="02000505000000020004" pitchFamily="2" charset="0"/>
              </a:rPr>
              <a:t>: </a:t>
            </a:r>
            <a:r>
              <a:rPr lang="en-GB" sz="1600">
                <a:latin typeface="Montserrat" panose="02000505000000020004" pitchFamily="2" charset="0"/>
              </a:rPr>
              <a:t>Online course</a:t>
            </a:r>
          </a:p>
          <a:p>
            <a:pPr indent="1254125"/>
            <a:r>
              <a:rPr lang="fr-FR" sz="1600">
                <a:latin typeface="Montserrat" panose="02000505000000020004" pitchFamily="2" charset="0"/>
              </a:rPr>
              <a:t>Webinar</a:t>
            </a:r>
          </a:p>
          <a:p>
            <a:pPr indent="1254125"/>
            <a:r>
              <a:rPr lang="fr-FR" sz="1600">
                <a:latin typeface="Montserrat" panose="02000505000000020004" pitchFamily="2" charset="0"/>
              </a:rPr>
              <a:t>Workshop and </a:t>
            </a:r>
            <a:r>
              <a:rPr lang="fr-FR" sz="1600" err="1">
                <a:latin typeface="Montserrat" panose="02000505000000020004" pitchFamily="2" charset="0"/>
              </a:rPr>
              <a:t>roundtable</a:t>
            </a:r>
            <a:r>
              <a:rPr lang="fr-FR" sz="1600">
                <a:latin typeface="Montserrat" panose="02000505000000020004" pitchFamily="2" charset="0"/>
              </a:rPr>
              <a:t> discussion </a:t>
            </a:r>
            <a:r>
              <a:rPr lang="fr-FR" sz="1600" err="1">
                <a:latin typeface="Montserrat" panose="02000505000000020004" pitchFamily="2" charset="0"/>
              </a:rPr>
              <a:t>with</a:t>
            </a:r>
            <a:r>
              <a:rPr lang="fr-FR" sz="1600">
                <a:latin typeface="Montserrat" panose="02000505000000020004" pitchFamily="2" charset="0"/>
              </a:rPr>
              <a:t> all </a:t>
            </a:r>
            <a:r>
              <a:rPr lang="fr-FR" sz="1600" err="1">
                <a:latin typeface="Montserrat" panose="02000505000000020004" pitchFamily="2" charset="0"/>
              </a:rPr>
              <a:t>players</a:t>
            </a:r>
            <a:endParaRPr lang="fr-FR" sz="1600">
              <a:latin typeface="Montserrat" panose="02000505000000020004" pitchFamily="2" charset="0"/>
            </a:endParaRPr>
          </a:p>
          <a:p>
            <a:pPr indent="1254125"/>
            <a:r>
              <a:rPr lang="en-US" sz="1600">
                <a:latin typeface="Montserrat" panose="02000505000000020004" pitchFamily="2" charset="0"/>
              </a:rPr>
              <a:t>Knowledge product on key lessons </a:t>
            </a:r>
            <a:endParaRPr lang="en-GB" sz="1600">
              <a:latin typeface="Montserrat" panose="02000505000000020004" pitchFamily="2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440D63B-98C1-8798-8701-545FCB4959CE}"/>
              </a:ext>
            </a:extLst>
          </p:cNvPr>
          <p:cNvCxnSpPr>
            <a:cxnSpLocks/>
          </p:cNvCxnSpPr>
          <p:nvPr/>
        </p:nvCxnSpPr>
        <p:spPr>
          <a:xfrm>
            <a:off x="0" y="719451"/>
            <a:ext cx="12192000" cy="0"/>
          </a:xfrm>
          <a:prstGeom prst="line">
            <a:avLst/>
          </a:prstGeom>
          <a:ln w="571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619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A35C1-8346-939C-0BEB-1A7BAB5E5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6655FAC-F0D6-68B4-3E96-22811E699378}"/>
              </a:ext>
            </a:extLst>
          </p:cNvPr>
          <p:cNvCxnSpPr>
            <a:cxnSpLocks/>
          </p:cNvCxnSpPr>
          <p:nvPr/>
        </p:nvCxnSpPr>
        <p:spPr>
          <a:xfrm>
            <a:off x="0" y="645022"/>
            <a:ext cx="12192000" cy="0"/>
          </a:xfrm>
          <a:prstGeom prst="line">
            <a:avLst/>
          </a:prstGeom>
          <a:ln w="571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1" descr="Une image contenant texte, Graphique, graphisme, Police&#10;&#10;Description générée automatiquement">
            <a:extLst>
              <a:ext uri="{FF2B5EF4-FFF2-40B4-BE49-F238E27FC236}">
                <a16:creationId xmlns:a16="http://schemas.microsoft.com/office/drawing/2014/main" id="{FB7A9CB8-4C6F-42BF-835E-1B1563B4A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04" y="1087067"/>
            <a:ext cx="945915" cy="1022771"/>
          </a:xfrm>
          <a:prstGeom prst="rect">
            <a:avLst/>
          </a:prstGeom>
        </p:spPr>
      </p:pic>
      <p:sp>
        <p:nvSpPr>
          <p:cNvPr id="11" name="ZoneTexte 6">
            <a:extLst>
              <a:ext uri="{FF2B5EF4-FFF2-40B4-BE49-F238E27FC236}">
                <a16:creationId xmlns:a16="http://schemas.microsoft.com/office/drawing/2014/main" id="{936C131A-B26E-228E-82FF-D49AB154F5D5}"/>
              </a:ext>
            </a:extLst>
          </p:cNvPr>
          <p:cNvSpPr txBox="1"/>
          <p:nvPr/>
        </p:nvSpPr>
        <p:spPr>
          <a:xfrm>
            <a:off x="1636289" y="1087069"/>
            <a:ext cx="95290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Montserrat" panose="02000505000000020004" pitchFamily="2" charset="0"/>
              </a:rPr>
              <a:t>F</a:t>
            </a:r>
            <a:r>
              <a:rPr lang="en-US" b="0" i="0">
                <a:solidFill>
                  <a:srgbClr val="000000"/>
                </a:solidFill>
                <a:effectLst/>
                <a:latin typeface="Montserrat" panose="02000505000000020004" pitchFamily="2" charset="0"/>
              </a:rPr>
              <a:t>orum for discussions amongst all African stakeholders in charge of developing and implementing RE, increasing access to modern, affordable, and reliable electricity services in rural areas.</a:t>
            </a:r>
            <a:endParaRPr lang="fr-FR">
              <a:latin typeface="Montserrat" panose="02000505000000020004" pitchFamily="2" charset="0"/>
            </a:endParaRPr>
          </a:p>
        </p:txBody>
      </p:sp>
      <p:sp>
        <p:nvSpPr>
          <p:cNvPr id="12" name="ZoneTexte 17">
            <a:extLst>
              <a:ext uri="{FF2B5EF4-FFF2-40B4-BE49-F238E27FC236}">
                <a16:creationId xmlns:a16="http://schemas.microsoft.com/office/drawing/2014/main" id="{CC4CBF38-AA49-3B85-9DDC-55F83059900F}"/>
              </a:ext>
            </a:extLst>
          </p:cNvPr>
          <p:cNvSpPr txBox="1"/>
          <p:nvPr/>
        </p:nvSpPr>
        <p:spPr>
          <a:xfrm>
            <a:off x="1673885" y="2835145"/>
            <a:ext cx="94538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>
                <a:solidFill>
                  <a:srgbClr val="000000"/>
                </a:solidFill>
                <a:effectLst/>
                <a:latin typeface="Montserrat" panose="02000505000000020004" pitchFamily="2" charset="0"/>
              </a:rPr>
              <a:t>Supports national </a:t>
            </a:r>
            <a:r>
              <a:rPr lang="en-US">
                <a:solidFill>
                  <a:srgbClr val="000000"/>
                </a:solidFill>
                <a:latin typeface="Montserrat" panose="02000505000000020004" pitchFamily="2" charset="0"/>
              </a:rPr>
              <a:t>/</a:t>
            </a:r>
            <a:r>
              <a:rPr lang="en-US" b="0" i="0">
                <a:solidFill>
                  <a:srgbClr val="000000"/>
                </a:solidFill>
                <a:effectLst/>
                <a:latin typeface="Montserrat" panose="02000505000000020004" pitchFamily="2" charset="0"/>
              </a:rPr>
              <a:t> regional responses to climate change through policy and knowledge interventions, partnerships and deep collaboration. </a:t>
            </a:r>
            <a:endParaRPr lang="fr-FR">
              <a:latin typeface="Montserrat" panose="02000505000000020004" pitchFamily="2" charset="0"/>
            </a:endParaRPr>
          </a:p>
        </p:txBody>
      </p:sp>
      <p:sp>
        <p:nvSpPr>
          <p:cNvPr id="13" name="ZoneTexte 20">
            <a:extLst>
              <a:ext uri="{FF2B5EF4-FFF2-40B4-BE49-F238E27FC236}">
                <a16:creationId xmlns:a16="http://schemas.microsoft.com/office/drawing/2014/main" id="{3429CF48-65C0-8188-9161-85EFEDB4A833}"/>
              </a:ext>
            </a:extLst>
          </p:cNvPr>
          <p:cNvSpPr txBox="1"/>
          <p:nvPr/>
        </p:nvSpPr>
        <p:spPr>
          <a:xfrm>
            <a:off x="3713996" y="4477650"/>
            <a:ext cx="78627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>
                <a:solidFill>
                  <a:srgbClr val="000000"/>
                </a:solidFill>
                <a:effectLst/>
                <a:latin typeface="Montserrat" panose="02000505000000020004" pitchFamily="2" charset="0"/>
              </a:rPr>
              <a:t>brings together representatives from governments, civil society and the private sector working to advance low emission development strategies across the continent.</a:t>
            </a:r>
            <a:endParaRPr lang="fr-FR">
              <a:latin typeface="Montserrat" panose="02000505000000020004" pitchFamily="2" charset="0"/>
            </a:endParaRPr>
          </a:p>
        </p:txBody>
      </p:sp>
      <p:pic>
        <p:nvPicPr>
          <p:cNvPr id="19" name="Imag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7659EFC-6AAF-ED82-7B70-79135AB034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74447" y="4474270"/>
            <a:ext cx="3132000" cy="748200"/>
          </a:xfrm>
          <a:prstGeom prst="rect">
            <a:avLst/>
          </a:prstGeom>
        </p:spPr>
      </p:pic>
      <p:pic>
        <p:nvPicPr>
          <p:cNvPr id="20" name="Picture 19" descr="A black background with blue and white text&#10;&#10;Description automatically generated">
            <a:extLst>
              <a:ext uri="{FF2B5EF4-FFF2-40B4-BE49-F238E27FC236}">
                <a16:creationId xmlns:a16="http://schemas.microsoft.com/office/drawing/2014/main" id="{4667C6B0-F802-67CD-05E3-CC4FC44437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25" y="2720109"/>
            <a:ext cx="116205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16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53E39-067F-EDE0-51CC-E09FFB294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6FC82-1390-D194-AC54-53D8764EEB69}"/>
              </a:ext>
            </a:extLst>
          </p:cNvPr>
          <p:cNvSpPr txBox="1"/>
          <p:nvPr/>
        </p:nvSpPr>
        <p:spPr>
          <a:xfrm>
            <a:off x="2324100" y="44577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F070B6F-1B98-AE59-622F-A07BE54AC4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0623" y="2420473"/>
            <a:ext cx="7112201" cy="1255728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r>
              <a:rPr lang="en-ZA" sz="2800" b="1">
                <a:solidFill>
                  <a:schemeClr val="accent1">
                    <a:lumMod val="50000"/>
                  </a:schemeClr>
                </a:solidFill>
                <a:latin typeface="Montserrat"/>
              </a:rPr>
              <a:t>Mobilising public </a:t>
            </a:r>
            <a:r>
              <a:rPr lang="en-ZA" sz="2800" b="1" i="0" u="none" strike="noStrike">
                <a:solidFill>
                  <a:schemeClr val="accent1">
                    <a:lumMod val="50000"/>
                  </a:schemeClr>
                </a:solidFill>
                <a:effectLst/>
                <a:latin typeface="Montserrat"/>
              </a:rPr>
              <a:t>and </a:t>
            </a:r>
            <a:r>
              <a:rPr lang="en-ZA" sz="2800" b="1">
                <a:solidFill>
                  <a:schemeClr val="accent1">
                    <a:lumMod val="50000"/>
                  </a:schemeClr>
                </a:solidFill>
                <a:latin typeface="Montserrat"/>
              </a:rPr>
              <a:t>private finances for large scale solar powered irrigation in Ethiopia </a:t>
            </a:r>
            <a:endParaRPr lang="en-US" sz="3600" b="1">
              <a:solidFill>
                <a:schemeClr val="accent1">
                  <a:lumMod val="50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BF9419-2159-CF86-04AE-16F0636F502B}"/>
              </a:ext>
            </a:extLst>
          </p:cNvPr>
          <p:cNvSpPr txBox="1"/>
          <p:nvPr/>
        </p:nvSpPr>
        <p:spPr>
          <a:xfrm>
            <a:off x="730623" y="4357393"/>
            <a:ext cx="2829241" cy="461665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r>
              <a:rPr lang="en-ZA" sz="2400" b="1">
                <a:solidFill>
                  <a:schemeClr val="accent1">
                    <a:lumMod val="50000"/>
                  </a:schemeClr>
                </a:solidFill>
                <a:latin typeface="Montserrat"/>
              </a:rPr>
              <a:t>Energy Alliance</a:t>
            </a:r>
            <a:endParaRPr lang="en-US" sz="3200" b="1">
              <a:solidFill>
                <a:schemeClr val="accent1">
                  <a:lumMod val="50000"/>
                </a:schemeClr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698317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0D99D-B058-7570-A324-F9282E155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E65D006-FA48-4470-8B8C-536329812E86}"/>
              </a:ext>
            </a:extLst>
          </p:cNvPr>
          <p:cNvSpPr txBox="1"/>
          <p:nvPr/>
        </p:nvSpPr>
        <p:spPr>
          <a:xfrm>
            <a:off x="2324100" y="44577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D49683C-32FF-F606-68D6-D0E3A9AE85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0623" y="2559685"/>
            <a:ext cx="5749394" cy="1255728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r>
              <a:rPr lang="en-ZA" sz="2800" b="1">
                <a:solidFill>
                  <a:schemeClr val="accent1">
                    <a:lumMod val="50000"/>
                  </a:schemeClr>
                </a:solidFill>
                <a:latin typeface="Montserrat"/>
              </a:rPr>
              <a:t>Unlocking financing for small </a:t>
            </a:r>
            <a:r>
              <a:rPr lang="en-ZA" sz="2800" b="1" i="0" u="none" strike="noStrike">
                <a:solidFill>
                  <a:schemeClr val="accent1">
                    <a:lumMod val="50000"/>
                  </a:schemeClr>
                </a:solidFill>
                <a:effectLst/>
                <a:latin typeface="Montserrat"/>
              </a:rPr>
              <a:t>and </a:t>
            </a:r>
            <a:r>
              <a:rPr lang="en-ZA" sz="2800" b="1">
                <a:solidFill>
                  <a:schemeClr val="accent1">
                    <a:lumMod val="50000"/>
                  </a:schemeClr>
                </a:solidFill>
                <a:latin typeface="Montserrat"/>
              </a:rPr>
              <a:t>medium-sized enterprises </a:t>
            </a:r>
            <a:endParaRPr lang="en-US" sz="3600" b="1">
              <a:solidFill>
                <a:schemeClr val="accent1">
                  <a:lumMod val="50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CCEF3C-CC22-081A-85A0-5F2024C03EC7}"/>
              </a:ext>
            </a:extLst>
          </p:cNvPr>
          <p:cNvSpPr txBox="1"/>
          <p:nvPr/>
        </p:nvSpPr>
        <p:spPr>
          <a:xfrm>
            <a:off x="730623" y="4357393"/>
            <a:ext cx="2829241" cy="461665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r>
              <a:rPr lang="en-ZA" sz="2400" b="1" err="1">
                <a:solidFill>
                  <a:schemeClr val="accent1">
                    <a:lumMod val="50000"/>
                  </a:schemeClr>
                </a:solidFill>
                <a:latin typeface="Montserrat"/>
              </a:rPr>
              <a:t>EnerGrow</a:t>
            </a:r>
            <a:endParaRPr lang="en-US" sz="3200" b="1" err="1">
              <a:solidFill>
                <a:schemeClr val="accent1">
                  <a:lumMod val="50000"/>
                </a:schemeClr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74378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0A0CF-ACF5-12AF-7212-139535BB8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F2233DC-840F-50B3-DF5D-11FE85546692}"/>
              </a:ext>
            </a:extLst>
          </p:cNvPr>
          <p:cNvSpPr txBox="1"/>
          <p:nvPr/>
        </p:nvSpPr>
        <p:spPr>
          <a:xfrm>
            <a:off x="2324100" y="44577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9C53110-3DCF-DFB6-E375-69D91ABD5F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0623" y="2566429"/>
            <a:ext cx="8747790" cy="1255728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r>
              <a:rPr lang="en-ZA" sz="2800" b="1">
                <a:solidFill>
                  <a:schemeClr val="accent1">
                    <a:lumMod val="50000"/>
                  </a:schemeClr>
                </a:solidFill>
                <a:latin typeface="Montserrat"/>
              </a:rPr>
              <a:t>Insights on PUE delivery models, </a:t>
            </a:r>
            <a:r>
              <a:rPr lang="en-ZA" sz="2800" b="1" i="0" u="none" strike="noStrike">
                <a:solidFill>
                  <a:schemeClr val="accent1">
                    <a:lumMod val="50000"/>
                  </a:schemeClr>
                </a:solidFill>
                <a:effectLst/>
                <a:latin typeface="Montserrat"/>
              </a:rPr>
              <a:t>and </a:t>
            </a:r>
            <a:r>
              <a:rPr lang="en-ZA" sz="2800" b="1">
                <a:solidFill>
                  <a:schemeClr val="accent1">
                    <a:lumMod val="50000"/>
                  </a:schemeClr>
                </a:solidFill>
                <a:latin typeface="Montserrat"/>
              </a:rPr>
              <a:t>a business model framework: The appliance of financing options work</a:t>
            </a:r>
            <a:endParaRPr lang="en-ZA" sz="2800" b="1">
              <a:solidFill>
                <a:schemeClr val="accent1">
                  <a:lumMod val="50000"/>
                </a:schemeClr>
              </a:solidFill>
              <a:latin typeface="Montserrat"/>
              <a:ea typeface="Calibri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0447E4-8C01-ADA0-D02C-DFF1024B8C70}"/>
              </a:ext>
            </a:extLst>
          </p:cNvPr>
          <p:cNvSpPr txBox="1"/>
          <p:nvPr/>
        </p:nvSpPr>
        <p:spPr>
          <a:xfrm>
            <a:off x="730623" y="4357393"/>
            <a:ext cx="2829241" cy="461665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r>
              <a:rPr lang="en-ZA" sz="2400" b="1" dirty="0">
                <a:solidFill>
                  <a:schemeClr val="accent1">
                    <a:lumMod val="50000"/>
                  </a:schemeClr>
                </a:solidFill>
                <a:latin typeface="Montserrat"/>
              </a:rPr>
              <a:t>RMI</a:t>
            </a:r>
            <a:endParaRPr lang="en-US" sz="3200" b="1" dirty="0" err="1">
              <a:solidFill>
                <a:schemeClr val="accent1">
                  <a:lumMod val="50000"/>
                </a:schemeClr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90455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F150B-4DBB-64A5-BA97-FAB98F385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067" y="2576948"/>
            <a:ext cx="10515600" cy="1325563"/>
          </a:xfrm>
        </p:spPr>
        <p:txBody>
          <a:bodyPr/>
          <a:lstStyle/>
          <a:p>
            <a:pPr algn="ctr"/>
            <a:r>
              <a:rPr lang="en-US">
                <a:latin typeface="Montserrat"/>
              </a:rPr>
              <a:t>Q&amp;A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1DEA95-A6AD-255F-5142-0BB8473AAE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R="53975"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ZA" sz="1800" b="0" i="0" u="none" strike="noStrike">
              <a:solidFill>
                <a:srgbClr val="000000"/>
              </a:solidFill>
              <a:effectLst/>
              <a:latin typeface="Montserrat" pitchFamily="2" charset="77"/>
            </a:endParaRPr>
          </a:p>
          <a:p>
            <a:pPr marR="53975"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ZA" sz="1800">
              <a:solidFill>
                <a:srgbClr val="000000"/>
              </a:solidFill>
              <a:latin typeface="Montserrat" pitchFamily="2" charset="77"/>
            </a:endParaRPr>
          </a:p>
          <a:p>
            <a:pPr marR="53975" fontAlgn="base">
              <a:spcBef>
                <a:spcPts val="0"/>
              </a:spcBef>
            </a:pPr>
            <a:endParaRPr lang="en-ZA" b="0" i="0" u="none" strike="noStrike">
              <a:solidFill>
                <a:srgbClr val="000000"/>
              </a:solidFill>
              <a:effectLst/>
              <a:latin typeface="Montserrat" pitchFamily="2" charset="77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203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C0644A7E2C644CB0FAAF6C163515A5" ma:contentTypeVersion="11" ma:contentTypeDescription="Create a new document." ma:contentTypeScope="" ma:versionID="1f12cf0ebbb7765784f18d88363f9309">
  <xsd:schema xmlns:xsd="http://www.w3.org/2001/XMLSchema" xmlns:xs="http://www.w3.org/2001/XMLSchema" xmlns:p="http://schemas.microsoft.com/office/2006/metadata/properties" xmlns:ns2="9ae70bd6-6b79-4650-bb4f-70c3dd755e15" targetNamespace="http://schemas.microsoft.com/office/2006/metadata/properties" ma:root="true" ma:fieldsID="ef41d28e78ceb08ab8cf2a08cfded9de" ns2:_="">
    <xsd:import namespace="9ae70bd6-6b79-4650-bb4f-70c3dd755e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e70bd6-6b79-4650-bb4f-70c3dd755e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a4df89be-6824-4e31-86a1-3c2b8ee9f8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ae70bd6-6b79-4650-bb4f-70c3dd755e1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0927DE2-F76B-43D6-84C8-8566C9DC5DC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A32AF4B-7307-4CDC-BF6D-0A63710A38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e70bd6-6b79-4650-bb4f-70c3dd755e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7F74849-0D92-4D7F-AEC9-4A785DE24AC2}">
  <ds:schemaRefs>
    <ds:schemaRef ds:uri="0a0b7b56-8311-447c-9a54-787362c124f7"/>
    <ds:schemaRef ds:uri="62c339ca-ae93-4f19-871a-2113bda6284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9ae70bd6-6b79-4650-bb4f-70c3dd755e15"/>
  </ds:schemaRefs>
</ds:datastoreItem>
</file>

<file path=docMetadata/LabelInfo.xml><?xml version="1.0" encoding="utf-8"?>
<clbl:labelList xmlns:clbl="http://schemas.microsoft.com/office/2020/mipLabelMetadata">
  <clbl:label id="{96e14e5a-57ac-48d7-851d-12f54eff5a60}" enabled="0" method="" siteId="{96e14e5a-57ac-48d7-851d-12f54eff5a6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Office Theme</vt:lpstr>
      <vt:lpstr>1_Office Theme</vt:lpstr>
      <vt:lpstr>2_Office Theme</vt:lpstr>
      <vt:lpstr>Webinar 3: Mobilising PUE technologies and finance to catalyse mini-grid development</vt:lpstr>
      <vt:lpstr>Overview of webinar </vt:lpstr>
      <vt:lpstr>Introduction to GGEEA and WP2 work to develop mini grid data set </vt:lpstr>
      <vt:lpstr>PowerPoint Presentation</vt:lpstr>
      <vt:lpstr>PowerPoint Presentation</vt:lpstr>
      <vt:lpstr>Mobilising public and private finances for large scale solar powered irrigation in Ethiopia </vt:lpstr>
      <vt:lpstr>Unlocking financing for small and medium-sized enterprises </vt:lpstr>
      <vt:lpstr>Insights on PUE delivery models, and a business model framework: The appliance of financing options work</vt:lpstr>
      <vt:lpstr>Q&amp;A </vt:lpstr>
      <vt:lpstr>Final remarks and closing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revision>11</cp:revision>
  <dcterms:created xsi:type="dcterms:W3CDTF">2023-06-26T08:42:44Z</dcterms:created>
  <dcterms:modified xsi:type="dcterms:W3CDTF">2025-03-12T09:47:28Z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0x010100A5C0644A7E2C644CB0FAAF6C163515A5</vt:lpwstr>
  </property>
  <property fmtid="{D5CDD505-2E9C-101B-9397-08002B2CF9AE}" pid="3" name="MediaServiceImageTags">
    <vt:lpwstr/>
  </property>
</Properties>
</file>